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4"/>
    <p:sldMasterId id="2147483897" r:id="rId5"/>
  </p:sldMasterIdLst>
  <p:notesMasterIdLst>
    <p:notesMasterId r:id="rId23"/>
  </p:notesMasterIdLst>
  <p:handoutMasterIdLst>
    <p:handoutMasterId r:id="rId24"/>
  </p:handoutMasterIdLst>
  <p:sldIdLst>
    <p:sldId id="472" r:id="rId6"/>
    <p:sldId id="528" r:id="rId7"/>
    <p:sldId id="547" r:id="rId8"/>
    <p:sldId id="583" r:id="rId9"/>
    <p:sldId id="584" r:id="rId10"/>
    <p:sldId id="585" r:id="rId11"/>
    <p:sldId id="586" r:id="rId12"/>
    <p:sldId id="587" r:id="rId13"/>
    <p:sldId id="588" r:id="rId14"/>
    <p:sldId id="589" r:id="rId15"/>
    <p:sldId id="591" r:id="rId16"/>
    <p:sldId id="592" r:id="rId17"/>
    <p:sldId id="594" r:id="rId18"/>
    <p:sldId id="553" r:id="rId19"/>
    <p:sldId id="593" r:id="rId20"/>
    <p:sldId id="468" r:id="rId21"/>
    <p:sldId id="529" r:id="rId22"/>
  </p:sldIdLst>
  <p:sldSz cx="12192000" cy="6858000"/>
  <p:notesSz cx="6858000" cy="9144000"/>
  <p:embeddedFontLst>
    <p:embeddedFont>
      <p:font typeface="ITC Garamond Std Book Narrow" panose="02020505060506020304"/>
      <p:regular r:id="rId25"/>
      <p:bold r:id="rId26"/>
      <p:italic r:id="rId27"/>
      <p:boldItalic r:id="rId28"/>
    </p:embeddedFont>
    <p:embeddedFont>
      <p:font typeface="Segoe UI" panose="020B050204020402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bout the Template" id="{F2E56243-A39A-6540-B11C-F781D3670086}">
          <p14:sldIdLst/>
        </p14:section>
        <p14:section name="Template Slides" id="{27F96DF3-6EEE-E241-9DE2-608CE1D57709}">
          <p14:sldIdLst>
            <p14:sldId id="472"/>
            <p14:sldId id="528"/>
            <p14:sldId id="547"/>
            <p14:sldId id="583"/>
            <p14:sldId id="584"/>
            <p14:sldId id="585"/>
            <p14:sldId id="586"/>
            <p14:sldId id="587"/>
            <p14:sldId id="588"/>
            <p14:sldId id="589"/>
            <p14:sldId id="591"/>
            <p14:sldId id="592"/>
            <p14:sldId id="594"/>
            <p14:sldId id="553"/>
            <p14:sldId id="593"/>
            <p14:sldId id="468"/>
            <p14:sldId id="529"/>
          </p14:sldIdLst>
        </p14:section>
        <p14:section name="Asset Library" id="{C8F5A4B4-6F76-1146-93A2-EF2F116DFF1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E1251B"/>
    <a:srgbClr val="E4EBF1"/>
    <a:srgbClr val="C6DCD8"/>
    <a:srgbClr val="FDE8E5"/>
    <a:srgbClr val="8A969E"/>
    <a:srgbClr val="FFF0D8"/>
    <a:srgbClr val="FDD1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3E07C-14FE-406B-AE30-B6789EEAF803}" v="2" dt="2024-09-30T20:21:22.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91" autoAdjust="0"/>
    <p:restoredTop sz="82854" autoAdjust="0"/>
  </p:normalViewPr>
  <p:slideViewPr>
    <p:cSldViewPr snapToGrid="0">
      <p:cViewPr varScale="1">
        <p:scale>
          <a:sx n="124" d="100"/>
          <a:sy n="124" d="100"/>
        </p:scale>
        <p:origin x="208" y="320"/>
      </p:cViewPr>
      <p:guideLst/>
    </p:cSldViewPr>
  </p:slideViewPr>
  <p:outlineViewPr>
    <p:cViewPr>
      <p:scale>
        <a:sx n="33" d="100"/>
        <a:sy n="33" d="100"/>
      </p:scale>
      <p:origin x="0" y="-96408"/>
    </p:cViewPr>
  </p:outlineViewPr>
  <p:notesTextViewPr>
    <p:cViewPr>
      <p:scale>
        <a:sx n="1" d="1"/>
        <a:sy n="1" d="1"/>
      </p:scale>
      <p:origin x="0" y="0"/>
    </p:cViewPr>
  </p:notesTextViewPr>
  <p:sorterViewPr>
    <p:cViewPr>
      <p:scale>
        <a:sx n="38" d="100"/>
        <a:sy n="38" d="100"/>
      </p:scale>
      <p:origin x="0" y="0"/>
    </p:cViewPr>
  </p:sorterViewPr>
  <p:notesViewPr>
    <p:cSldViewPr snapToGrid="0">
      <p:cViewPr varScale="1">
        <p:scale>
          <a:sx n="49" d="100"/>
          <a:sy n="49" d="100"/>
        </p:scale>
        <p:origin x="1628"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863DD5-F934-4186-22E4-5841D254D0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72CDA9-1226-B4AC-85A6-ABF40D93E1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3FC82B-D861-F844-9F72-C391424F3A1D}" type="datetimeFigureOut">
              <a:t>6/4/25</a:t>
            </a:fld>
            <a:endParaRPr lang="en-US"/>
          </a:p>
        </p:txBody>
      </p:sp>
      <p:sp>
        <p:nvSpPr>
          <p:cNvPr id="4" name="Footer Placeholder 3">
            <a:extLst>
              <a:ext uri="{FF2B5EF4-FFF2-40B4-BE49-F238E27FC236}">
                <a16:creationId xmlns:a16="http://schemas.microsoft.com/office/drawing/2014/main" id="{F455B7F0-074D-A85B-CD9C-A9605A309C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D319F55-A396-DDD4-F3CB-0E93DEC071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4BEC33-F580-DC45-A067-DBB2D483D9DB}" type="slidenum">
              <a:t>‹#›</a:t>
            </a:fld>
            <a:endParaRPr lang="en-US"/>
          </a:p>
        </p:txBody>
      </p:sp>
    </p:spTree>
    <p:extLst>
      <p:ext uri="{BB962C8B-B14F-4D97-AF65-F5344CB8AC3E}">
        <p14:creationId xmlns:p14="http://schemas.microsoft.com/office/powerpoint/2010/main" val="675371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1616-3DA3-994F-80EC-32FBB966F9E6}" type="datetimeFigureOut">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A6E08-C14D-DD4B-990D-9D6D9753DD03}" type="slidenum">
              <a:t>‹#›</a:t>
            </a:fld>
            <a:endParaRPr lang="en-US"/>
          </a:p>
        </p:txBody>
      </p:sp>
    </p:spTree>
    <p:extLst>
      <p:ext uri="{BB962C8B-B14F-4D97-AF65-F5344CB8AC3E}">
        <p14:creationId xmlns:p14="http://schemas.microsoft.com/office/powerpoint/2010/main" val="3845485471"/>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400"/>
      </a:spcAft>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spcAft>
        <a:spcPts val="400"/>
      </a:spcAft>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spcAft>
        <a:spcPts val="400"/>
      </a:spcAft>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spcAft>
        <a:spcPts val="400"/>
      </a:spcAft>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spcAft>
        <a:spcPts val="400"/>
      </a:spcAf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F2A6E08-C14D-DD4B-990D-9D6D9753DD03}" type="slidenum">
              <a:t>1</a:t>
            </a:fld>
            <a:endParaRPr lang="en-US"/>
          </a:p>
        </p:txBody>
      </p:sp>
    </p:spTree>
    <p:extLst>
      <p:ext uri="{BB962C8B-B14F-4D97-AF65-F5344CB8AC3E}">
        <p14:creationId xmlns:p14="http://schemas.microsoft.com/office/powerpoint/2010/main" val="14057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Divider with Two Copy Content</a:t>
            </a:r>
          </a:p>
        </p:txBody>
      </p:sp>
      <p:sp>
        <p:nvSpPr>
          <p:cNvPr id="4" name="Slide Number Placeholder 3"/>
          <p:cNvSpPr>
            <a:spLocks noGrp="1"/>
          </p:cNvSpPr>
          <p:nvPr>
            <p:ph type="sldNum" sz="quarter" idx="5"/>
          </p:nvPr>
        </p:nvSpPr>
        <p:spPr/>
        <p:txBody>
          <a:bodyPr/>
          <a:lstStyle/>
          <a:p>
            <a:fld id="{3F2A6E08-C14D-DD4B-990D-9D6D9753DD03}" type="slidenum">
              <a:rPr lang="en-US"/>
              <a:t>2</a:t>
            </a:fld>
            <a:endParaRPr lang="en-US"/>
          </a:p>
        </p:txBody>
      </p:sp>
    </p:spTree>
    <p:extLst>
      <p:ext uri="{BB962C8B-B14F-4D97-AF65-F5344CB8AC3E}">
        <p14:creationId xmlns:p14="http://schemas.microsoft.com/office/powerpoint/2010/main" val="102265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2A6E08-C14D-DD4B-990D-9D6D9753DD03}" type="slidenum">
              <a:rPr lang="en-IN" smtClean="0"/>
              <a:t>3</a:t>
            </a:fld>
            <a:endParaRPr lang="en-IN"/>
          </a:p>
        </p:txBody>
      </p:sp>
    </p:spTree>
    <p:extLst>
      <p:ext uri="{BB962C8B-B14F-4D97-AF65-F5344CB8AC3E}">
        <p14:creationId xmlns:p14="http://schemas.microsoft.com/office/powerpoint/2010/main" val="3214116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 Content with Two-Thirds Picture at Bottom</a:t>
            </a:r>
          </a:p>
        </p:txBody>
      </p:sp>
      <p:sp>
        <p:nvSpPr>
          <p:cNvPr id="4" name="Slide Number Placeholder 3"/>
          <p:cNvSpPr>
            <a:spLocks noGrp="1"/>
          </p:cNvSpPr>
          <p:nvPr>
            <p:ph type="sldNum" sz="quarter" idx="5"/>
          </p:nvPr>
        </p:nvSpPr>
        <p:spPr/>
        <p:txBody>
          <a:bodyPr/>
          <a:lstStyle/>
          <a:p>
            <a:fld id="{3F2A6E08-C14D-DD4B-990D-9D6D9753DD03}" type="slidenum">
              <a:rPr lang="en-US"/>
              <a:t>14</a:t>
            </a:fld>
            <a:endParaRPr lang="en-US"/>
          </a:p>
        </p:txBody>
      </p:sp>
    </p:spTree>
    <p:extLst>
      <p:ext uri="{BB962C8B-B14F-4D97-AF65-F5344CB8AC3E}">
        <p14:creationId xmlns:p14="http://schemas.microsoft.com/office/powerpoint/2010/main" val="137030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2680-5672-5FDE-96D9-4A89E1415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C948D-F329-D650-5EC5-135914FC0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025A2-DBE7-1025-CFC8-A7D6E6EF8AF1}"/>
              </a:ext>
            </a:extLst>
          </p:cNvPr>
          <p:cNvSpPr>
            <a:spLocks noGrp="1"/>
          </p:cNvSpPr>
          <p:nvPr>
            <p:ph type="body" idx="1"/>
          </p:nvPr>
        </p:nvSpPr>
        <p:spPr/>
        <p:txBody>
          <a:bodyPr/>
          <a:lstStyle/>
          <a:p>
            <a:r>
              <a:rPr lang="en-US"/>
              <a:t>Title, Content with Two-Thirds Picture at Bottom</a:t>
            </a:r>
          </a:p>
        </p:txBody>
      </p:sp>
      <p:sp>
        <p:nvSpPr>
          <p:cNvPr id="4" name="Slide Number Placeholder 3">
            <a:extLst>
              <a:ext uri="{FF2B5EF4-FFF2-40B4-BE49-F238E27FC236}">
                <a16:creationId xmlns:a16="http://schemas.microsoft.com/office/drawing/2014/main" id="{1EF11DAB-8AA5-B405-FAA9-D40DB1F9ED3E}"/>
              </a:ext>
            </a:extLst>
          </p:cNvPr>
          <p:cNvSpPr>
            <a:spLocks noGrp="1"/>
          </p:cNvSpPr>
          <p:nvPr>
            <p:ph type="sldNum" sz="quarter" idx="5"/>
          </p:nvPr>
        </p:nvSpPr>
        <p:spPr/>
        <p:txBody>
          <a:bodyPr/>
          <a:lstStyle/>
          <a:p>
            <a:fld id="{3F2A6E08-C14D-DD4B-990D-9D6D9753DD03}" type="slidenum">
              <a:rPr lang="en-US"/>
              <a:t>15</a:t>
            </a:fld>
            <a:endParaRPr lang="en-US"/>
          </a:p>
        </p:txBody>
      </p:sp>
    </p:spTree>
    <p:extLst>
      <p:ext uri="{BB962C8B-B14F-4D97-AF65-F5344CB8AC3E}">
        <p14:creationId xmlns:p14="http://schemas.microsoft.com/office/powerpoint/2010/main" val="3418681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185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61.svg"/><Relationship Id="rId4"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01 with Dark Background">
    <p:bg>
      <p:bgPr>
        <a:solidFill>
          <a:schemeClr val="accent1"/>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C52379E-98ED-92BA-94F1-0722B2D750F8}"/>
              </a:ext>
            </a:extLst>
          </p:cNvPr>
          <p:cNvSpPr>
            <a:spLocks noGrp="1"/>
          </p:cNvSpPr>
          <p:nvPr>
            <p:ph type="body" sz="quarter" idx="11" hasCustomPrompt="1"/>
          </p:nvPr>
        </p:nvSpPr>
        <p:spPr>
          <a:xfrm>
            <a:off x="593582" y="4127078"/>
            <a:ext cx="5572317" cy="402167"/>
          </a:xfrm>
          <a:prstGeom prst="rect">
            <a:avLst/>
          </a:prstGeom>
        </p:spPr>
        <p:txBody>
          <a:bodyPr lIns="0" tIns="0" rIns="0" bIns="0">
            <a:noAutofit/>
          </a:bodyPr>
          <a:lstStyle>
            <a:lvl1pPr marL="0" indent="0" algn="l">
              <a:lnSpc>
                <a:spcPts val="2667"/>
              </a:lnSpc>
              <a:buFontTx/>
              <a:buNone/>
              <a:defRPr sz="2667" b="0" i="0" cap="all" baseline="0">
                <a:solidFill>
                  <a:schemeClr val="tx1"/>
                </a:solidFill>
                <a:latin typeface="Ringside Book" panose="02000500000000000000" pitchFamily="2" charset="0"/>
              </a:defRPr>
            </a:lvl1pPr>
            <a:lvl2pPr marL="795847" indent="0" algn="ctr">
              <a:lnSpc>
                <a:spcPts val="2667"/>
              </a:lnSpc>
              <a:buFontTx/>
              <a:buNone/>
              <a:defRPr sz="2667" b="1" i="0">
                <a:solidFill>
                  <a:schemeClr val="tx1"/>
                </a:solidFill>
                <a:latin typeface="Ringside Black" panose="02000500000000000000" pitchFamily="2" charset="0"/>
              </a:defRPr>
            </a:lvl2pPr>
            <a:lvl3pPr marL="1405432" indent="0" algn="ctr">
              <a:lnSpc>
                <a:spcPts val="2667"/>
              </a:lnSpc>
              <a:buFontTx/>
              <a:buNone/>
              <a:defRPr sz="2667" b="1" i="0">
                <a:solidFill>
                  <a:schemeClr val="tx1"/>
                </a:solidFill>
                <a:latin typeface="Ringside Black" panose="02000500000000000000" pitchFamily="2" charset="0"/>
              </a:defRPr>
            </a:lvl3pPr>
            <a:lvl4pPr marL="2015016" indent="0" algn="ctr">
              <a:lnSpc>
                <a:spcPts val="2667"/>
              </a:lnSpc>
              <a:buFontTx/>
              <a:buNone/>
              <a:defRPr sz="2667" b="1" i="0">
                <a:solidFill>
                  <a:schemeClr val="tx1"/>
                </a:solidFill>
                <a:latin typeface="Ringside Black" panose="02000500000000000000" pitchFamily="2" charset="0"/>
              </a:defRPr>
            </a:lvl4pPr>
            <a:lvl5pPr marL="2624601" indent="0" algn="ctr">
              <a:lnSpc>
                <a:spcPts val="2667"/>
              </a:lnSpc>
              <a:buFontTx/>
              <a:buNone/>
              <a:defRPr sz="2667" b="1" i="0">
                <a:solidFill>
                  <a:schemeClr val="tx1"/>
                </a:solidFill>
                <a:latin typeface="Ringside Black" panose="02000500000000000000" pitchFamily="2" charset="0"/>
              </a:defRPr>
            </a:lvl5pPr>
          </a:lstStyle>
          <a:p>
            <a:pPr lvl="0"/>
            <a:r>
              <a:rPr lang="en-US" dirty="0"/>
              <a:t>Click to insert date</a:t>
            </a:r>
          </a:p>
        </p:txBody>
      </p:sp>
      <p:sp>
        <p:nvSpPr>
          <p:cNvPr id="5" name="Title 4">
            <a:extLst>
              <a:ext uri="{FF2B5EF4-FFF2-40B4-BE49-F238E27FC236}">
                <a16:creationId xmlns:a16="http://schemas.microsoft.com/office/drawing/2014/main" id="{6BD48296-BE07-8E79-0A75-61231A9CE9C8}"/>
              </a:ext>
            </a:extLst>
          </p:cNvPr>
          <p:cNvSpPr>
            <a:spLocks noGrp="1"/>
          </p:cNvSpPr>
          <p:nvPr>
            <p:ph type="title"/>
          </p:nvPr>
        </p:nvSpPr>
        <p:spPr>
          <a:xfrm>
            <a:off x="573024" y="1877569"/>
            <a:ext cx="10619517" cy="1837183"/>
          </a:xfrm>
        </p:spPr>
        <p:txBody>
          <a:bodyPr wrap="square" lIns="0" tIns="0" rIns="0" bIns="0">
            <a:noAutofit/>
          </a:bodyPr>
          <a:lstStyle>
            <a:lvl1pPr algn="l">
              <a:lnSpc>
                <a:spcPts val="6480"/>
              </a:lnSpc>
              <a:defRPr sz="8000" b="1" i="0" cap="all" baseline="0">
                <a:solidFill>
                  <a:schemeClr val="tx1"/>
                </a:solidFill>
                <a:latin typeface="Ringside Black" panose="02000500000000000000" pitchFamily="2"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742DE5E3-743C-3C79-855B-1421A3FC403F}"/>
              </a:ext>
            </a:extLst>
          </p:cNvPr>
          <p:cNvSpPr>
            <a:spLocks noGrp="1"/>
          </p:cNvSpPr>
          <p:nvPr>
            <p:ph type="ftr" sz="quarter" idx="12"/>
          </p:nvPr>
        </p:nvSpPr>
        <p:spPr>
          <a:xfrm>
            <a:off x="6035040" y="6217920"/>
            <a:ext cx="5572317" cy="115552"/>
          </a:xfrm>
        </p:spPr>
        <p:txBody>
          <a:bodyPr anchor="t" anchorCtr="0"/>
          <a:lstStyle>
            <a:lvl1pPr algn="r">
              <a:defRPr sz="1067" b="1" i="0">
                <a:latin typeface="Ringside Black" panose="02000500000000000000" pitchFamily="2" charset="0"/>
              </a:defRPr>
            </a:lvl1p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FFC28A9B-8A03-9509-31AE-FD0FD8D531B3}"/>
              </a:ext>
            </a:extLst>
          </p:cNvPr>
          <p:cNvSpPr>
            <a:spLocks noGrp="1"/>
          </p:cNvSpPr>
          <p:nvPr>
            <p:ph type="sldNum" idx="13"/>
          </p:nvPr>
        </p:nvSpPr>
        <p:spPr>
          <a:xfrm>
            <a:off x="12317360" y="6509572"/>
            <a:ext cx="140865" cy="109728"/>
          </a:xfrm>
        </p:spPr>
        <p:txBody>
          <a:bodyPr/>
          <a:lstStyle/>
          <a:p>
            <a:fld id="{00000000-1234-1234-1234-123412341234}" type="slidenum">
              <a:rPr lang="en" smtClean="0"/>
              <a:pPr/>
              <a:t>‹#›</a:t>
            </a:fld>
            <a:endParaRPr lang="en" dirty="0"/>
          </a:p>
        </p:txBody>
      </p:sp>
      <p:pic>
        <p:nvPicPr>
          <p:cNvPr id="4" name="Graphic 3">
            <a:extLst>
              <a:ext uri="{FF2B5EF4-FFF2-40B4-BE49-F238E27FC236}">
                <a16:creationId xmlns:a16="http://schemas.microsoft.com/office/drawing/2014/main" id="{2F5B57B7-9306-7774-CF39-85FA919DEC8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97408" y="5949697"/>
            <a:ext cx="1027460" cy="561113"/>
          </a:xfrm>
          <a:prstGeom prst="rect">
            <a:avLst/>
          </a:prstGeom>
        </p:spPr>
      </p:pic>
    </p:spTree>
    <p:extLst>
      <p:ext uri="{BB962C8B-B14F-4D97-AF65-F5344CB8AC3E}">
        <p14:creationId xmlns:p14="http://schemas.microsoft.com/office/powerpoint/2010/main" val="397707710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sidera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794DA9-42DE-8A2B-8FAA-780C51A197F1}"/>
              </a:ext>
            </a:extLst>
          </p:cNvPr>
          <p:cNvSpPr/>
          <p:nvPr userDrawn="1"/>
        </p:nvSpPr>
        <p:spPr>
          <a:xfrm>
            <a:off x="6099048" y="0"/>
            <a:ext cx="6099048" cy="6858000"/>
          </a:xfrm>
          <a:prstGeom prst="rect">
            <a:avLst/>
          </a:prstGeom>
          <a:solidFill>
            <a:srgbClr val="E4EB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0" name="Content Placeholder 5">
            <a:extLst>
              <a:ext uri="{FF2B5EF4-FFF2-40B4-BE49-F238E27FC236}">
                <a16:creationId xmlns:a16="http://schemas.microsoft.com/office/drawing/2014/main" id="{5BC2DEE0-CC83-F3AE-49D7-5475D1ADAFD5}"/>
              </a:ext>
            </a:extLst>
          </p:cNvPr>
          <p:cNvSpPr>
            <a:spLocks noGrp="1"/>
          </p:cNvSpPr>
          <p:nvPr>
            <p:ph sz="quarter" idx="13"/>
          </p:nvPr>
        </p:nvSpPr>
        <p:spPr>
          <a:xfrm>
            <a:off x="6947916" y="1385824"/>
            <a:ext cx="4389120" cy="4379976"/>
          </a:xfrm>
          <a:prstGeom prst="roundRect">
            <a:avLst>
              <a:gd name="adj" fmla="val 3833"/>
            </a:avLst>
          </a:prstGeom>
          <a:ln w="19050">
            <a:solidFill>
              <a:schemeClr val="tx2"/>
            </a:solidFill>
          </a:ln>
        </p:spPr>
        <p:txBody>
          <a:bodyPr lIns="365760" tIns="182880" rIns="274320" bIns="182880" anchor="ctr" anchorCtr="0">
            <a:normAutofit/>
          </a:bodyPr>
          <a:lstStyle>
            <a:lvl1pPr algn="ctr">
              <a:lnSpc>
                <a:spcPct val="100000"/>
              </a:lnSpc>
              <a:spcBef>
                <a:spcPts val="0"/>
              </a:spcBef>
              <a:spcAft>
                <a:spcPts val="1600"/>
              </a:spcAft>
              <a:defRPr sz="2000" b="0" i="0" cap="all" baseline="0">
                <a:solidFill>
                  <a:schemeClr val="tx2"/>
                </a:solidFill>
                <a:latin typeface="Ringside Black" panose="02000500000000000000" pitchFamily="2" charset="0"/>
              </a:defRPr>
            </a:lvl1pPr>
            <a:lvl2pPr marL="246888" indent="-246888">
              <a:lnSpc>
                <a:spcPct val="114000"/>
              </a:lnSpc>
              <a:spcBef>
                <a:spcPts val="0"/>
              </a:spcBef>
              <a:spcAft>
                <a:spcPts val="1200"/>
              </a:spcAft>
              <a:buSzPct val="70000"/>
              <a:buFont typeface="ITC Garamond Std Book Narrow" panose="02020505060506020304" pitchFamily="18" charset="0"/>
              <a:buChar char="+"/>
              <a:defRPr sz="2250">
                <a:solidFill>
                  <a:schemeClr val="tx2"/>
                </a:solidFill>
              </a:defRPr>
            </a:lvl2pPr>
            <a:lvl3pPr marL="457200">
              <a:spcBef>
                <a:spcPts val="1000"/>
              </a:spcBef>
              <a:buSzPct val="70000"/>
              <a:defRPr sz="2000">
                <a:solidFill>
                  <a:schemeClr val="tx2"/>
                </a:solidFill>
              </a:defRPr>
            </a:lvl3pPr>
            <a:lvl4pPr marL="685800" indent="-182880">
              <a:spcBef>
                <a:spcPts val="1000"/>
              </a:spcBef>
              <a:buSzPct val="75000"/>
              <a:buFont typeface="ITC Garamond Std Book Narrow" panose="02020505060506020304" pitchFamily="18" charset="0"/>
              <a:buChar char="o"/>
              <a:defRPr sz="1600">
                <a:solidFill>
                  <a:schemeClr val="tx2"/>
                </a:solidFill>
              </a:defRPr>
            </a:lvl4pPr>
            <a:lvl5pPr marL="914400">
              <a:spcBef>
                <a:spcPts val="1000"/>
              </a:spcBef>
              <a:buSzPct val="70000"/>
              <a:defRPr sz="13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D0F9961-1D04-E5F2-0481-E31DDDD6A7DA}"/>
              </a:ext>
            </a:extLst>
          </p:cNvPr>
          <p:cNvSpPr>
            <a:spLocks noGrp="1"/>
          </p:cNvSpPr>
          <p:nvPr>
            <p:ph sz="quarter" idx="12"/>
          </p:nvPr>
        </p:nvSpPr>
        <p:spPr>
          <a:xfrm>
            <a:off x="609601" y="1335024"/>
            <a:ext cx="4910328" cy="4846320"/>
          </a:xfrm>
        </p:spPr>
        <p:txBody>
          <a:bodyPr>
            <a:noAutofit/>
          </a:bodyPr>
          <a:lstStyle>
            <a:lvl1pPr>
              <a:lnSpc>
                <a:spcPct val="100000"/>
              </a:lnSpc>
              <a:spcBef>
                <a:spcPts val="1600"/>
              </a:spcBef>
              <a:defRPr sz="2150"/>
            </a:lvl1pPr>
            <a:lvl2pPr marL="182880">
              <a:lnSpc>
                <a:spcPts val="2000"/>
              </a:lnSpc>
              <a:spcBef>
                <a:spcPts val="1000"/>
              </a:spcBef>
              <a:buSzPct val="87000"/>
              <a:defRPr sz="1800"/>
            </a:lvl2pPr>
            <a:lvl3pPr>
              <a:spcBef>
                <a:spcPts val="1000"/>
              </a:spcBef>
              <a:buSzPct val="87000"/>
              <a:defRPr sz="1600"/>
            </a:lvl3pPr>
            <a:lvl4pPr>
              <a:spcBef>
                <a:spcPts val="1000"/>
              </a:spcBef>
              <a:buSzPct val="87000"/>
              <a:defRPr sz="1400"/>
            </a:lvl4pPr>
            <a:lvl5pPr>
              <a:spcBef>
                <a:spcPts val="1000"/>
              </a:spcBef>
              <a:buSzPct val="87000"/>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21792" y="513966"/>
            <a:ext cx="4898137" cy="505941"/>
          </a:xfrm>
        </p:spPr>
        <p:txBody>
          <a:bodyPr>
            <a:noAutofit/>
          </a:bodyPr>
          <a:lstStyle>
            <a:lvl1pPr>
              <a:lnSpc>
                <a:spcPct val="114000"/>
              </a:lnSpc>
              <a:spcAft>
                <a:spcPts val="1600"/>
              </a:spcAft>
              <a:defRPr sz="1050" b="1" i="0" cap="all" spc="0" baseline="0">
                <a:solidFill>
                  <a:schemeClr val="accent1"/>
                </a:solidFill>
                <a:latin typeface="Ringside Black" panose="02000500000000000000" pitchFamily="2" charset="0"/>
              </a:defRPr>
            </a:lvl1pPr>
          </a:lstStyle>
          <a:p>
            <a:r>
              <a:rPr lang="en-US"/>
              <a:t>Click to edit Master title style</a:t>
            </a:r>
          </a:p>
        </p:txBody>
      </p:sp>
    </p:spTree>
    <p:extLst>
      <p:ext uri="{BB962C8B-B14F-4D97-AF65-F5344CB8AC3E}">
        <p14:creationId xmlns:p14="http://schemas.microsoft.com/office/powerpoint/2010/main" val="15800416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Neutral Sage">
    <p:bg>
      <p:bgPr>
        <a:solidFill>
          <a:srgbClr val="C6DCD8"/>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41127B-1FFE-47BE-573E-2B787B28E067}"/>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98876C61-846E-D20A-CCFD-6D27A27C9858}"/>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58710066-0C2C-84FB-E0BE-299AB67FC5D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71779491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ck and Red">
    <p:bg>
      <p:bgRef idx="1001">
        <a:schemeClr val="bg1"/>
      </p:bgRef>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D8C92394-9294-C448-588A-6CEC498483BA}"/>
              </a:ext>
            </a:extLst>
          </p:cNvPr>
          <p:cNvSpPr txBox="1"/>
          <p:nvPr userDrawn="1"/>
        </p:nvSpPr>
        <p:spPr>
          <a:xfrm>
            <a:off x="6099600" y="0"/>
            <a:ext cx="6099048" cy="68580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11" name="Footer Placeholder 10">
            <a:extLst>
              <a:ext uri="{FF2B5EF4-FFF2-40B4-BE49-F238E27FC236}">
                <a16:creationId xmlns:a16="http://schemas.microsoft.com/office/drawing/2014/main" id="{D903013C-AAD6-C175-4988-A40FD450CD2C}"/>
              </a:ext>
            </a:extLst>
          </p:cNvPr>
          <p:cNvSpPr>
            <a:spLocks noGrp="1"/>
          </p:cNvSpPr>
          <p:nvPr>
            <p:ph type="ftr" sz="quarter" idx="10"/>
          </p:nvPr>
        </p:nvSpPr>
        <p:spPr/>
        <p:txBody>
          <a:bodyPr/>
          <a:lstStyle/>
          <a:p>
            <a:r>
              <a:rPr lang="en-US" dirty="0"/>
              <a:t>Company Confidential  © 2024 Eli Lilly and Company</a:t>
            </a:r>
          </a:p>
        </p:txBody>
      </p:sp>
      <p:sp>
        <p:nvSpPr>
          <p:cNvPr id="12" name="Slide Number Placeholder 11">
            <a:extLst>
              <a:ext uri="{FF2B5EF4-FFF2-40B4-BE49-F238E27FC236}">
                <a16:creationId xmlns:a16="http://schemas.microsoft.com/office/drawing/2014/main" id="{9BF89B2B-0900-715F-DD8A-C103C0A342FB}"/>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descr="Lilly Logo">
            <a:extLst>
              <a:ext uri="{FF2B5EF4-FFF2-40B4-BE49-F238E27FC236}">
                <a16:creationId xmlns:a16="http://schemas.microsoft.com/office/drawing/2014/main" id="{D2363839-810A-1A57-3E02-D40239662BB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015636952"/>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old Brown and Vibrant Coral">
    <p:bg>
      <p:bgPr>
        <a:solidFill>
          <a:schemeClr val="bg2"/>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8CEF30A3-0D61-2402-CDFD-3EC9FE1667C5}"/>
              </a:ext>
            </a:extLst>
          </p:cNvPr>
          <p:cNvSpPr txBox="1"/>
          <p:nvPr userDrawn="1"/>
        </p:nvSpPr>
        <p:spPr>
          <a:xfrm>
            <a:off x="6099600" y="0"/>
            <a:ext cx="6099048" cy="68580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3F8D11CB-F744-9B72-DFB3-C7DD197FE6E2}"/>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DCA2F63-24BF-1619-BA8A-B0C03D1D483D}"/>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A1A249A8-728C-4A04-C462-6B3A776EF29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610907304"/>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Vibrant Coral and Vibrant Orange">
    <p:bg>
      <p:bgPr>
        <a:solidFill>
          <a:schemeClr val="accent6"/>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1066CCC6-BBBB-2238-5375-08C1BB7A21A4}"/>
              </a:ext>
            </a:extLst>
          </p:cNvPr>
          <p:cNvSpPr txBox="1"/>
          <p:nvPr userDrawn="1"/>
        </p:nvSpPr>
        <p:spPr>
          <a:xfrm>
            <a:off x="6096000" y="0"/>
            <a:ext cx="6099048" cy="6858000"/>
          </a:xfrm>
          <a:prstGeom prst="rect">
            <a:avLst/>
          </a:prstGeom>
          <a:solidFill>
            <a:srgbClr val="FDD1B0"/>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0B3C8DF1-9030-253E-3B4D-AEEE5DD8E357}"/>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FD60AD2C-B57C-2182-3EBD-689676CACAE9}"/>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6" name="Graphic 5" descr="Lilly Logo">
            <a:extLst>
              <a:ext uri="{FF2B5EF4-FFF2-40B4-BE49-F238E27FC236}">
                <a16:creationId xmlns:a16="http://schemas.microsoft.com/office/drawing/2014/main" id="{7219C4BA-7CC4-DCC0-B415-72E6B046F5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894121307"/>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old Grey and Vibrant Gold">
    <p:bg>
      <p:bgPr>
        <a:solidFill>
          <a:srgbClr val="8A969E"/>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C5433B73-DDEC-0660-EE8E-94E632A15178}"/>
              </a:ext>
            </a:extLst>
          </p:cNvPr>
          <p:cNvSpPr txBox="1"/>
          <p:nvPr userDrawn="1"/>
        </p:nvSpPr>
        <p:spPr>
          <a:xfrm>
            <a:off x="6099600" y="0"/>
            <a:ext cx="6099048" cy="68580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722E5B61-81DA-2E54-81B2-110C020B4DA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2874FFB3-35F9-B525-0C51-5AB13BF9B9A8}"/>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7" name="Graphic 6" descr="Lilly Logo">
            <a:extLst>
              <a:ext uri="{FF2B5EF4-FFF2-40B4-BE49-F238E27FC236}">
                <a16:creationId xmlns:a16="http://schemas.microsoft.com/office/drawing/2014/main" id="{82A33979-656F-4830-D581-EA97BC91AF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937166881"/>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old Blue and Neutral Rose">
    <p:bg>
      <p:bgPr>
        <a:solidFill>
          <a:schemeClr val="accent2"/>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A1444D88-11A9-4AB2-8037-794498641DD5}"/>
              </a:ext>
            </a:extLst>
          </p:cNvPr>
          <p:cNvSpPr txBox="1"/>
          <p:nvPr userDrawn="1"/>
        </p:nvSpPr>
        <p:spPr>
          <a:xfrm>
            <a:off x="6099048" y="0"/>
            <a:ext cx="6099048" cy="6858000"/>
          </a:xfrm>
          <a:prstGeom prst="rect">
            <a:avLst/>
          </a:prstGeom>
          <a:solidFill>
            <a:srgbClr val="FDE8E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2CCE0376-5957-F02C-1732-0D76A95498BA}"/>
              </a:ext>
            </a:extLst>
          </p:cNvPr>
          <p:cNvSpPr>
            <a:spLocks noGrp="1"/>
          </p:cNvSpPr>
          <p:nvPr>
            <p:ph type="ftr" sz="quarter" idx="10"/>
          </p:nvPr>
        </p:nvSpPr>
        <p:spPr/>
        <p:txBody>
          <a:bodyPr/>
          <a:lstStyle/>
          <a:p>
            <a:r>
              <a:rPr lang="en-US" dirty="0"/>
              <a:t>Company Confidential  © 2024 Eli Lilly and Company</a:t>
            </a:r>
          </a:p>
        </p:txBody>
      </p:sp>
      <p:sp>
        <p:nvSpPr>
          <p:cNvPr id="7" name="Slide Number Placeholder 6">
            <a:extLst>
              <a:ext uri="{FF2B5EF4-FFF2-40B4-BE49-F238E27FC236}">
                <a16:creationId xmlns:a16="http://schemas.microsoft.com/office/drawing/2014/main" id="{E65B1694-0B9D-BCDF-A506-84A9AC166A86}"/>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9BEC5666-3E95-F856-C816-561889AD209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831267468"/>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old Blue and Vibrant Azure">
    <p:bg>
      <p:bgPr>
        <a:solidFill>
          <a:schemeClr val="accent2"/>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8F11EB4E-F745-1F09-720D-3118D13B1790}"/>
              </a:ext>
            </a:extLst>
          </p:cNvPr>
          <p:cNvSpPr txBox="1"/>
          <p:nvPr userDrawn="1"/>
        </p:nvSpPr>
        <p:spPr>
          <a:xfrm>
            <a:off x="6099600" y="0"/>
            <a:ext cx="6099048" cy="6858000"/>
          </a:xfrm>
          <a:prstGeom prst="rect">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442B5C8A-9889-9AB6-6A5E-2B6C93578A0A}"/>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10965F61-EBCF-3EBF-4E9E-2401A4858760}"/>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7C45AF83-5C51-E8E6-A8D5-1D2B2D50BE9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684980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old Blue and Neutral Sage">
    <p:bg>
      <p:bgPr>
        <a:solidFill>
          <a:schemeClr val="accent2"/>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6E89C09C-E750-0A94-987D-D9025F1893E9}"/>
              </a:ext>
            </a:extLst>
          </p:cNvPr>
          <p:cNvSpPr txBox="1"/>
          <p:nvPr userDrawn="1"/>
        </p:nvSpPr>
        <p:spPr>
          <a:xfrm>
            <a:off x="6099600" y="0"/>
            <a:ext cx="6099048" cy="6858000"/>
          </a:xfrm>
          <a:prstGeom prst="rect">
            <a:avLst/>
          </a:prstGeom>
          <a:solidFill>
            <a:srgbClr val="C6DCD8"/>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D011B7DD-0C72-223D-635B-81987CABB167}"/>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22593A34-7967-87EA-407B-7E67EA406657}"/>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6" name="Graphic 5" descr="Lilly Logo">
            <a:extLst>
              <a:ext uri="{FF2B5EF4-FFF2-40B4-BE49-F238E27FC236}">
                <a16:creationId xmlns:a16="http://schemas.microsoft.com/office/drawing/2014/main" id="{35A7E62E-5737-83A9-43D5-797B138F72F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9751368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old Green and Vibrant Coral">
    <p:bg>
      <p:bgPr>
        <a:solidFill>
          <a:schemeClr val="accent4"/>
        </a:solidFill>
        <a:effectLst/>
      </p:bgPr>
    </p:bg>
    <p:spTree>
      <p:nvGrpSpPr>
        <p:cNvPr id="1" name=""/>
        <p:cNvGrpSpPr/>
        <p:nvPr/>
      </p:nvGrpSpPr>
      <p:grpSpPr>
        <a:xfrm>
          <a:off x="0" y="0"/>
          <a:ext cx="0" cy="0"/>
          <a:chOff x="0" y="0"/>
          <a:chExt cx="0" cy="0"/>
        </a:xfrm>
      </p:grpSpPr>
      <p:sp>
        <p:nvSpPr>
          <p:cNvPr id="4" name="Google Shape;161;p31">
            <a:extLst>
              <a:ext uri="{FF2B5EF4-FFF2-40B4-BE49-F238E27FC236}">
                <a16:creationId xmlns:a16="http://schemas.microsoft.com/office/drawing/2014/main" id="{09C8A19A-D34B-8FDD-CC7E-12BF835FB6EE}"/>
              </a:ext>
            </a:extLst>
          </p:cNvPr>
          <p:cNvSpPr txBox="1"/>
          <p:nvPr userDrawn="1"/>
        </p:nvSpPr>
        <p:spPr>
          <a:xfrm>
            <a:off x="6099048" y="0"/>
            <a:ext cx="6099600" cy="68580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14" name="Footer Placeholder 13">
            <a:extLst>
              <a:ext uri="{FF2B5EF4-FFF2-40B4-BE49-F238E27FC236}">
                <a16:creationId xmlns:a16="http://schemas.microsoft.com/office/drawing/2014/main" id="{84C97BA9-6ED1-EDBA-E7DA-CC65E9E96728}"/>
              </a:ext>
            </a:extLst>
          </p:cNvPr>
          <p:cNvSpPr>
            <a:spLocks noGrp="1"/>
          </p:cNvSpPr>
          <p:nvPr>
            <p:ph type="ftr" sz="quarter" idx="10"/>
          </p:nvPr>
        </p:nvSpPr>
        <p:spPr/>
        <p:txBody>
          <a:bodyPr/>
          <a:lstStyle/>
          <a:p>
            <a:r>
              <a:rPr lang="en-US" dirty="0"/>
              <a:t>Company Confidential  © 2024 Eli Lilly and Company</a:t>
            </a:r>
          </a:p>
        </p:txBody>
      </p:sp>
      <p:sp>
        <p:nvSpPr>
          <p:cNvPr id="15" name="Slide Number Placeholder 14">
            <a:extLst>
              <a:ext uri="{FF2B5EF4-FFF2-40B4-BE49-F238E27FC236}">
                <a16:creationId xmlns:a16="http://schemas.microsoft.com/office/drawing/2014/main" id="{58EA5993-75D8-A526-26CD-9E97D521A1BC}"/>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descr="Lilly Logo">
            <a:extLst>
              <a:ext uri="{FF2B5EF4-FFF2-40B4-BE49-F238E27FC236}">
                <a16:creationId xmlns:a16="http://schemas.microsoft.com/office/drawing/2014/main" id="{1943D7D0-EC2E-784F-4267-AFCCE9F37F6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945546056"/>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old Green and Vibrant Gold">
    <p:bg>
      <p:bgPr>
        <a:solidFill>
          <a:schemeClr val="accent4"/>
        </a:solidFill>
        <a:effectLst/>
      </p:bgPr>
    </p:bg>
    <p:spTree>
      <p:nvGrpSpPr>
        <p:cNvPr id="1" name=""/>
        <p:cNvGrpSpPr/>
        <p:nvPr/>
      </p:nvGrpSpPr>
      <p:grpSpPr>
        <a:xfrm>
          <a:off x="0" y="0"/>
          <a:ext cx="0" cy="0"/>
          <a:chOff x="0" y="0"/>
          <a:chExt cx="0" cy="0"/>
        </a:xfrm>
      </p:grpSpPr>
      <p:sp>
        <p:nvSpPr>
          <p:cNvPr id="4" name="Google Shape;161;p31">
            <a:extLst>
              <a:ext uri="{FF2B5EF4-FFF2-40B4-BE49-F238E27FC236}">
                <a16:creationId xmlns:a16="http://schemas.microsoft.com/office/drawing/2014/main" id="{5E8730F4-B379-9264-D110-6E0A2BE28BBE}"/>
              </a:ext>
            </a:extLst>
          </p:cNvPr>
          <p:cNvSpPr txBox="1"/>
          <p:nvPr userDrawn="1"/>
        </p:nvSpPr>
        <p:spPr>
          <a:xfrm>
            <a:off x="6099048" y="0"/>
            <a:ext cx="6099600" cy="68580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62F756A4-2EAE-D65E-52E3-4A4E00A0BDAA}"/>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295738CE-34E4-0D12-8256-A99A6DAF9A83}"/>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E78C0484-B700-02DB-B191-BA0088E0046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74620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head, and Large Lis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p:nvPr>
        </p:nvSpPr>
        <p:spPr>
          <a:xfrm>
            <a:off x="609600" y="1947672"/>
            <a:ext cx="11058525" cy="4511675"/>
          </a:xfrm>
        </p:spPr>
        <p:txBody>
          <a:bodyPr/>
          <a:lstStyle>
            <a:lvl1pPr marL="320040" indent="-320040">
              <a:lnSpc>
                <a:spcPts val="2900"/>
              </a:lnSpc>
              <a:spcBef>
                <a:spcPts val="1600"/>
              </a:spcBef>
              <a:buSzPct val="85000"/>
              <a:buFont typeface="+mj-lt"/>
              <a:buAutoNum type="arabicPeriod"/>
              <a:defRPr sz="2900"/>
            </a:lvl1pPr>
            <a:lvl2pPr marL="594360" indent="-228600">
              <a:spcBef>
                <a:spcPts val="1000"/>
              </a:spcBef>
              <a:defRPr sz="2500"/>
            </a:lvl2pPr>
            <a:lvl3pPr marL="822960" indent="-201168">
              <a:spcBef>
                <a:spcPts val="1000"/>
              </a:spcBef>
              <a:defRPr/>
            </a:lvl3pPr>
            <a:lvl4pPr marL="1051560" indent="-201168">
              <a:spcBef>
                <a:spcPts val="1000"/>
              </a:spcBef>
              <a:defRPr/>
            </a:lvl4pPr>
            <a:lvl5pPr marL="1280160" indent="-201168">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964B7321-6416-B466-F640-9CA19AD0818A}"/>
              </a:ext>
            </a:extLst>
          </p:cNvPr>
          <p:cNvSpPr>
            <a:spLocks noGrp="1"/>
          </p:cNvSpPr>
          <p:nvPr>
            <p:ph type="body" sz="quarter" idx="14" hasCustomPrompt="1"/>
          </p:nvPr>
        </p:nvSpPr>
        <p:spPr>
          <a:xfrm>
            <a:off x="612649" y="1252728"/>
            <a:ext cx="11055096"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8144"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8375404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old Green and Neutral Sage">
    <p:bg>
      <p:bgPr>
        <a:solidFill>
          <a:schemeClr val="accent4"/>
        </a:solidFill>
        <a:effectLst/>
      </p:bgPr>
    </p:bg>
    <p:spTree>
      <p:nvGrpSpPr>
        <p:cNvPr id="1" name=""/>
        <p:cNvGrpSpPr/>
        <p:nvPr/>
      </p:nvGrpSpPr>
      <p:grpSpPr>
        <a:xfrm>
          <a:off x="0" y="0"/>
          <a:ext cx="0" cy="0"/>
          <a:chOff x="0" y="0"/>
          <a:chExt cx="0" cy="0"/>
        </a:xfrm>
      </p:grpSpPr>
      <p:sp>
        <p:nvSpPr>
          <p:cNvPr id="4" name="Google Shape;161;p31">
            <a:extLst>
              <a:ext uri="{FF2B5EF4-FFF2-40B4-BE49-F238E27FC236}">
                <a16:creationId xmlns:a16="http://schemas.microsoft.com/office/drawing/2014/main" id="{3A598F32-3159-4C9B-9FCE-52E813BC2D27}"/>
              </a:ext>
            </a:extLst>
          </p:cNvPr>
          <p:cNvSpPr txBox="1"/>
          <p:nvPr userDrawn="1"/>
        </p:nvSpPr>
        <p:spPr>
          <a:xfrm>
            <a:off x="6099048" y="0"/>
            <a:ext cx="6099600" cy="6858000"/>
          </a:xfrm>
          <a:prstGeom prst="rect">
            <a:avLst/>
          </a:prstGeom>
          <a:solidFill>
            <a:srgbClr val="C6DCD8"/>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562B4E36-7CA8-2015-3DF8-D054F3D020A9}"/>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44D10D6C-8DC8-4B94-7AEA-C7F14E34FAF5}"/>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6" name="Graphic 5" descr="Lilly Logo">
            <a:extLst>
              <a:ext uri="{FF2B5EF4-FFF2-40B4-BE49-F238E27FC236}">
                <a16:creationId xmlns:a16="http://schemas.microsoft.com/office/drawing/2014/main" id="{BCF19112-32EF-4117-49A6-AB4541D16F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9579061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Red and Blue" preserve="1">
  <p:cSld name="Red and Blue">
    <p:bg>
      <p:bgPr>
        <a:solidFill>
          <a:schemeClr val="accent1"/>
        </a:solidFill>
        <a:effectLst/>
      </p:bgPr>
    </p:bg>
    <p:spTree>
      <p:nvGrpSpPr>
        <p:cNvPr id="1" name="Shape 139"/>
        <p:cNvGrpSpPr/>
        <p:nvPr/>
      </p:nvGrpSpPr>
      <p:grpSpPr>
        <a:xfrm>
          <a:off x="0" y="0"/>
          <a:ext cx="0" cy="0"/>
          <a:chOff x="0" y="0"/>
          <a:chExt cx="0" cy="0"/>
        </a:xfrm>
      </p:grpSpPr>
      <p:sp>
        <p:nvSpPr>
          <p:cNvPr id="140" name="Google Shape;140;p28"/>
          <p:cNvSpPr txBox="1"/>
          <p:nvPr/>
        </p:nvSpPr>
        <p:spPr>
          <a:xfrm>
            <a:off x="6099048" y="0"/>
            <a:ext cx="6099600" cy="6858000"/>
          </a:xfrm>
          <a:prstGeom prst="rect">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45BD708D-4B30-675B-C94B-3685E7F1400B}"/>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A2ADA769-3C99-A5EC-F4B8-9C2090FCA4FA}"/>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A3055280-96E9-CBC9-A333-DC001D75B31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822765248"/>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brant Azure and Neutral Stone">
    <p:bg>
      <p:bgPr>
        <a:solidFill>
          <a:schemeClr val="accent3"/>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746037C6-49A0-2CFF-6B34-286B73D401A5}"/>
              </a:ext>
            </a:extLst>
          </p:cNvPr>
          <p:cNvSpPr txBox="1"/>
          <p:nvPr userDrawn="1"/>
        </p:nvSpPr>
        <p:spPr>
          <a:xfrm>
            <a:off x="6099048" y="0"/>
            <a:ext cx="6099048" cy="6858000"/>
          </a:xfrm>
          <a:prstGeom prst="rect">
            <a:avLst/>
          </a:prstGeom>
          <a:solidFill>
            <a:srgbClr val="E4EBF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28350D8A-070E-B09A-A5EF-CC7DF9348055}"/>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CBC062A1-026A-D2D0-7896-0FDED0CFBB91}"/>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5C07D0D1-BFD3-FBAA-D1C0-95ACC7EE1E4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5810504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Vibrant Coral and Pink">
    <p:bg>
      <p:bgPr>
        <a:solidFill>
          <a:schemeClr val="accent6"/>
        </a:solidFill>
        <a:effectLst/>
      </p:bgPr>
    </p:bg>
    <p:spTree>
      <p:nvGrpSpPr>
        <p:cNvPr id="1" name=""/>
        <p:cNvGrpSpPr/>
        <p:nvPr/>
      </p:nvGrpSpPr>
      <p:grpSpPr>
        <a:xfrm>
          <a:off x="0" y="0"/>
          <a:ext cx="0" cy="0"/>
          <a:chOff x="0" y="0"/>
          <a:chExt cx="0" cy="0"/>
        </a:xfrm>
      </p:grpSpPr>
      <p:sp>
        <p:nvSpPr>
          <p:cNvPr id="4" name="Google Shape;168;p32">
            <a:extLst>
              <a:ext uri="{FF2B5EF4-FFF2-40B4-BE49-F238E27FC236}">
                <a16:creationId xmlns:a16="http://schemas.microsoft.com/office/drawing/2014/main" id="{4E4D00AB-FA68-E139-D39F-B729EC8136F3}"/>
              </a:ext>
            </a:extLst>
          </p:cNvPr>
          <p:cNvSpPr txBox="1"/>
          <p:nvPr userDrawn="1"/>
        </p:nvSpPr>
        <p:spPr>
          <a:xfrm>
            <a:off x="6099048" y="0"/>
            <a:ext cx="6099600" cy="6858000"/>
          </a:xfrm>
          <a:prstGeom prst="rect">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C3481B50-9B8E-284C-9369-EFCF3B98B59A}"/>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F2BA5445-A9BB-B4A8-C095-0B4E6A8E7C6D}"/>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1DD611E7-A7BE-FE00-315A-50721D9B56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5471480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Vibrant Gold and Vibrant Orange">
    <p:bg>
      <p:bgPr>
        <a:solidFill>
          <a:schemeClr val="accent5"/>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FD05E963-EF1C-6F1B-1CF2-86E33DBF65E2}"/>
              </a:ext>
            </a:extLst>
          </p:cNvPr>
          <p:cNvSpPr txBox="1"/>
          <p:nvPr userDrawn="1"/>
        </p:nvSpPr>
        <p:spPr>
          <a:xfrm>
            <a:off x="6099600" y="0"/>
            <a:ext cx="6099048" cy="6858000"/>
          </a:xfrm>
          <a:prstGeom prst="rect">
            <a:avLst/>
          </a:prstGeom>
          <a:solidFill>
            <a:srgbClr val="FDD1B0"/>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6D62E88C-FF5B-EA16-850F-5865FE687622}"/>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3DE070AA-F576-D824-C559-7913128339B9}"/>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6" name="Graphic 5" descr="Lilly Logo">
            <a:extLst>
              <a:ext uri="{FF2B5EF4-FFF2-40B4-BE49-F238E27FC236}">
                <a16:creationId xmlns:a16="http://schemas.microsoft.com/office/drawing/2014/main" id="{793A8C23-5DF7-9599-0436-9F9F68DBBD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2504896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Neutral Sage and Neutral Stone">
    <p:bg>
      <p:bgPr>
        <a:solidFill>
          <a:srgbClr val="C6DCD8"/>
        </a:solidFill>
        <a:effectLst/>
      </p:bgPr>
    </p:bg>
    <p:spTree>
      <p:nvGrpSpPr>
        <p:cNvPr id="1" name=""/>
        <p:cNvGrpSpPr/>
        <p:nvPr/>
      </p:nvGrpSpPr>
      <p:grpSpPr>
        <a:xfrm>
          <a:off x="0" y="0"/>
          <a:ext cx="0" cy="0"/>
          <a:chOff x="0" y="0"/>
          <a:chExt cx="0" cy="0"/>
        </a:xfrm>
      </p:grpSpPr>
      <p:sp>
        <p:nvSpPr>
          <p:cNvPr id="4" name="Google Shape;126;p26">
            <a:extLst>
              <a:ext uri="{FF2B5EF4-FFF2-40B4-BE49-F238E27FC236}">
                <a16:creationId xmlns:a16="http://schemas.microsoft.com/office/drawing/2014/main" id="{6F1A950B-6F13-FAD4-531A-60923E4A428D}"/>
              </a:ext>
            </a:extLst>
          </p:cNvPr>
          <p:cNvSpPr txBox="1"/>
          <p:nvPr userDrawn="1"/>
        </p:nvSpPr>
        <p:spPr>
          <a:xfrm>
            <a:off x="6099600" y="0"/>
            <a:ext cx="6099048" cy="6858000"/>
          </a:xfrm>
          <a:prstGeom prst="rect">
            <a:avLst/>
          </a:prstGeom>
          <a:solidFill>
            <a:srgbClr val="E4EBF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3" name="Footer Placeholder 2">
            <a:extLst>
              <a:ext uri="{FF2B5EF4-FFF2-40B4-BE49-F238E27FC236}">
                <a16:creationId xmlns:a16="http://schemas.microsoft.com/office/drawing/2014/main" id="{EA1B2FE4-0FF5-4B47-1149-F9C3158A0E04}"/>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B47F558E-C82A-5E7B-94E0-77370DA04FAB}"/>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77C0D1BC-C022-077B-F0F3-FD47E488DC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6984686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Vibrant Gold and Bold Green">
    <p:bg>
      <p:bgPr>
        <a:solidFill>
          <a:schemeClr val="accent5"/>
        </a:solidFill>
        <a:effectLst/>
      </p:bgPr>
    </p:bg>
    <p:spTree>
      <p:nvGrpSpPr>
        <p:cNvPr id="1" name=""/>
        <p:cNvGrpSpPr/>
        <p:nvPr/>
      </p:nvGrpSpPr>
      <p:grpSpPr>
        <a:xfrm>
          <a:off x="0" y="0"/>
          <a:ext cx="0" cy="0"/>
          <a:chOff x="0" y="0"/>
          <a:chExt cx="0" cy="0"/>
        </a:xfrm>
      </p:grpSpPr>
      <p:sp>
        <p:nvSpPr>
          <p:cNvPr id="4" name="Google Shape;154;p30">
            <a:extLst>
              <a:ext uri="{FF2B5EF4-FFF2-40B4-BE49-F238E27FC236}">
                <a16:creationId xmlns:a16="http://schemas.microsoft.com/office/drawing/2014/main" id="{021788CD-93C6-293C-2D8E-8498377BA399}"/>
              </a:ext>
            </a:extLst>
          </p:cNvPr>
          <p:cNvSpPr txBox="1"/>
          <p:nvPr userDrawn="1"/>
        </p:nvSpPr>
        <p:spPr>
          <a:xfrm>
            <a:off x="6092400" y="0"/>
            <a:ext cx="6099600" cy="6858000"/>
          </a:xfrm>
          <a:prstGeom prst="rect">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01BE1444-0776-2766-8BD5-F9EF437C39EF}"/>
              </a:ext>
            </a:extLst>
          </p:cNvPr>
          <p:cNvSpPr>
            <a:spLocks noGrp="1"/>
          </p:cNvSpPr>
          <p:nvPr>
            <p:ph type="ftr" sz="quarter" idx="10"/>
          </p:nvPr>
        </p:nvSpPr>
        <p:spPr/>
        <p:txBody>
          <a:bodyPr/>
          <a:lstStyle>
            <a:lvl1pPr>
              <a:defRPr>
                <a:solidFill>
                  <a:schemeClr val="bg1"/>
                </a:solidFill>
              </a:defRPr>
            </a:lvl1p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2EEBD25C-8B18-AEB4-7CF2-6BFD58BEBD95}"/>
              </a:ext>
            </a:extLst>
          </p:cNvPr>
          <p:cNvSpPr>
            <a:spLocks noGrp="1"/>
          </p:cNvSpPr>
          <p:nvPr>
            <p:ph type="sldNum" idx="11"/>
          </p:nvPr>
        </p:nvSpPr>
        <p:spPr/>
        <p:txBody>
          <a:bodyPr/>
          <a:lstStyle>
            <a:lvl1pPr>
              <a:defRPr>
                <a:solidFill>
                  <a:schemeClr val="bg1"/>
                </a:solidFill>
              </a:defRPr>
            </a:lvl1p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38EB5089-A6C4-8114-AC39-653FB028047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1702915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Pink and Red" preserve="1">
  <p:cSld name="Pink and Red">
    <p:bg>
      <p:bgPr>
        <a:solidFill>
          <a:schemeClr val="tx2"/>
        </a:solidFill>
        <a:effectLst/>
      </p:bgPr>
    </p:bg>
    <p:spTree>
      <p:nvGrpSpPr>
        <p:cNvPr id="1" name="Shape 167"/>
        <p:cNvGrpSpPr/>
        <p:nvPr/>
      </p:nvGrpSpPr>
      <p:grpSpPr>
        <a:xfrm>
          <a:off x="0" y="0"/>
          <a:ext cx="0" cy="0"/>
          <a:chOff x="0" y="0"/>
          <a:chExt cx="0" cy="0"/>
        </a:xfrm>
      </p:grpSpPr>
      <p:sp>
        <p:nvSpPr>
          <p:cNvPr id="168" name="Google Shape;168;p32"/>
          <p:cNvSpPr txBox="1"/>
          <p:nvPr/>
        </p:nvSpPr>
        <p:spPr>
          <a:xfrm>
            <a:off x="6092400" y="0"/>
            <a:ext cx="6099600" cy="68580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4" name="Footer Placeholder 3">
            <a:extLst>
              <a:ext uri="{FF2B5EF4-FFF2-40B4-BE49-F238E27FC236}">
                <a16:creationId xmlns:a16="http://schemas.microsoft.com/office/drawing/2014/main" id="{111E649E-4FEE-59E9-C264-F2A29F904D92}"/>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02351E68-EF86-A820-EC41-F75449B80C10}"/>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222461798"/>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utral Rose and Pink">
    <p:bg>
      <p:bgPr>
        <a:solidFill>
          <a:srgbClr val="FDE8E5"/>
        </a:solidFill>
        <a:effectLst/>
      </p:bgPr>
    </p:bg>
    <p:spTree>
      <p:nvGrpSpPr>
        <p:cNvPr id="1" name=""/>
        <p:cNvGrpSpPr/>
        <p:nvPr/>
      </p:nvGrpSpPr>
      <p:grpSpPr>
        <a:xfrm>
          <a:off x="0" y="0"/>
          <a:ext cx="0" cy="0"/>
          <a:chOff x="0" y="0"/>
          <a:chExt cx="0" cy="0"/>
        </a:xfrm>
      </p:grpSpPr>
      <p:sp>
        <p:nvSpPr>
          <p:cNvPr id="4" name="Google Shape;168;p32">
            <a:extLst>
              <a:ext uri="{FF2B5EF4-FFF2-40B4-BE49-F238E27FC236}">
                <a16:creationId xmlns:a16="http://schemas.microsoft.com/office/drawing/2014/main" id="{1870BD6A-3782-545C-84C8-A727B3EA6BCA}"/>
              </a:ext>
            </a:extLst>
          </p:cNvPr>
          <p:cNvSpPr txBox="1"/>
          <p:nvPr userDrawn="1"/>
        </p:nvSpPr>
        <p:spPr>
          <a:xfrm>
            <a:off x="6092400" y="0"/>
            <a:ext cx="6099600" cy="6858000"/>
          </a:xfrm>
          <a:prstGeom prst="rect">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33BC27CC-7C44-0DA3-EBB9-A04BDAA167B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498ACF51-59A5-8F14-E1FC-E9F205A2B1F6}"/>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746954386"/>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White and Red" preserve="1">
  <p:cSld name="White and Red">
    <p:bg>
      <p:bgPr>
        <a:solidFill>
          <a:schemeClr val="tx1"/>
        </a:solidFill>
        <a:effectLst/>
      </p:bgPr>
    </p:bg>
    <p:spTree>
      <p:nvGrpSpPr>
        <p:cNvPr id="1" name="Shape 174"/>
        <p:cNvGrpSpPr/>
        <p:nvPr/>
      </p:nvGrpSpPr>
      <p:grpSpPr>
        <a:xfrm>
          <a:off x="0" y="0"/>
          <a:ext cx="0" cy="0"/>
          <a:chOff x="0" y="0"/>
          <a:chExt cx="0" cy="0"/>
        </a:xfrm>
      </p:grpSpPr>
      <p:sp>
        <p:nvSpPr>
          <p:cNvPr id="175" name="Google Shape;175;p33"/>
          <p:cNvSpPr txBox="1"/>
          <p:nvPr userDrawn="1"/>
        </p:nvSpPr>
        <p:spPr>
          <a:xfrm>
            <a:off x="-3600" y="0"/>
            <a:ext cx="6099600" cy="68580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pic>
        <p:nvPicPr>
          <p:cNvPr id="3" name="Graphic 2" descr="Lilly Logo">
            <a:extLst>
              <a:ext uri="{FF2B5EF4-FFF2-40B4-BE49-F238E27FC236}">
                <a16:creationId xmlns:a16="http://schemas.microsoft.com/office/drawing/2014/main" id="{176A657D-5B69-52D5-A212-CC5D66532E1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
        <p:nvSpPr>
          <p:cNvPr id="7" name="Footer Placeholder 1">
            <a:extLst>
              <a:ext uri="{FF2B5EF4-FFF2-40B4-BE49-F238E27FC236}">
                <a16:creationId xmlns:a16="http://schemas.microsoft.com/office/drawing/2014/main" id="{1E985969-D272-D887-0BFB-B738BAEDB882}"/>
              </a:ext>
            </a:extLst>
          </p:cNvPr>
          <p:cNvSpPr txBox="1">
            <a:spLocks/>
          </p:cNvSpPr>
          <p:nvPr userDrawn="1"/>
        </p:nvSpPr>
        <p:spPr>
          <a:xfrm>
            <a:off x="9192768" y="6510528"/>
            <a:ext cx="2438400" cy="121920"/>
          </a:xfrm>
          <a:prstGeom prst="rect">
            <a:avLst/>
          </a:prstGeom>
        </p:spPr>
        <p:txBody>
          <a:bodyPr vert="horz" wrap="none" lIns="0" tIns="0" rIns="0" bIns="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67"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7" b="0" i="0" u="none" strike="noStrike" kern="0" cap="none" spc="0" normalizeH="0" baseline="0" noProof="0">
                <a:ln>
                  <a:noFill/>
                </a:ln>
                <a:solidFill>
                  <a:srgbClr val="212121"/>
                </a:solidFill>
                <a:effectLst/>
                <a:uLnTx/>
                <a:uFillTx/>
                <a:latin typeface="Ringside Book"/>
                <a:cs typeface="Arial"/>
                <a:sym typeface="Arial"/>
              </a:rPr>
              <a:t>Company Confidential  © 2024 Eli Lilly and Company</a:t>
            </a:r>
            <a:endParaRPr kumimoji="0" lang="en-US" sz="667" b="0" i="0" u="none" strike="noStrike" kern="0" cap="none" spc="0" normalizeH="0" baseline="0" noProof="0" dirty="0">
              <a:ln>
                <a:noFill/>
              </a:ln>
              <a:solidFill>
                <a:srgbClr val="212121"/>
              </a:solidFill>
              <a:effectLst/>
              <a:uLnTx/>
              <a:uFillTx/>
              <a:latin typeface="Ringside Book"/>
              <a:cs typeface="Arial"/>
              <a:sym typeface="Arial"/>
            </a:endParaRPr>
          </a:p>
        </p:txBody>
      </p:sp>
      <p:sp>
        <p:nvSpPr>
          <p:cNvPr id="8" name="Slide Number Placeholder 2">
            <a:extLst>
              <a:ext uri="{FF2B5EF4-FFF2-40B4-BE49-F238E27FC236}">
                <a16:creationId xmlns:a16="http://schemas.microsoft.com/office/drawing/2014/main" id="{0229E197-F8F5-E13F-CA4C-A0C84D717011}"/>
              </a:ext>
            </a:extLst>
          </p:cNvPr>
          <p:cNvSpPr txBox="1">
            <a:spLocks/>
          </p:cNvSpPr>
          <p:nvPr userDrawn="1"/>
        </p:nvSpPr>
        <p:spPr>
          <a:xfrm>
            <a:off x="11667744" y="6510528"/>
            <a:ext cx="304800" cy="121920"/>
          </a:xfrm>
          <a:prstGeom prst="rect">
            <a:avLst/>
          </a:prstGeom>
        </p:spPr>
        <p:txBody>
          <a:bodyPr vert="horz" lIns="0" tIns="0" rIns="0" bIns="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67"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667" b="0" i="0" u="none" strike="noStrike" kern="0" cap="none" spc="0" normalizeH="0" baseline="0" noProof="0" smtClean="0">
                <a:ln>
                  <a:noFill/>
                </a:ln>
                <a:solidFill>
                  <a:srgbClr val="212121"/>
                </a:solidFill>
                <a:effectLst/>
                <a:uLnTx/>
                <a:uFillTx/>
                <a:latin typeface="Ringside Book"/>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 sz="667" b="0" i="0" u="none" strike="noStrike" kern="0" cap="none" spc="0" normalizeH="0" baseline="0" noProof="0" dirty="0">
              <a:ln>
                <a:noFill/>
              </a:ln>
              <a:solidFill>
                <a:srgbClr val="212121"/>
              </a:solidFill>
              <a:effectLst/>
              <a:uLnTx/>
              <a:uFillTx/>
              <a:latin typeface="Ringside Book"/>
              <a:cs typeface="Arial"/>
              <a:sym typeface="Arial"/>
            </a:endParaRPr>
          </a:p>
        </p:txBody>
      </p:sp>
    </p:spTree>
    <p:extLst>
      <p:ext uri="{BB962C8B-B14F-4D97-AF65-F5344CB8AC3E}">
        <p14:creationId xmlns:p14="http://schemas.microsoft.com/office/powerpoint/2010/main" val="169765460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head, and Three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0" name="Text Placeholder 5">
            <a:extLst>
              <a:ext uri="{FF2B5EF4-FFF2-40B4-BE49-F238E27FC236}">
                <a16:creationId xmlns:a16="http://schemas.microsoft.com/office/drawing/2014/main" id="{EB8420DE-03D7-60A0-82F0-0B2C24DB5D8E}"/>
              </a:ext>
            </a:extLst>
          </p:cNvPr>
          <p:cNvSpPr>
            <a:spLocks noGrp="1"/>
          </p:cNvSpPr>
          <p:nvPr>
            <p:ph type="body" sz="quarter" idx="17" hasCustomPrompt="1"/>
          </p:nvPr>
        </p:nvSpPr>
        <p:spPr>
          <a:xfrm>
            <a:off x="8282411" y="2933321"/>
            <a:ext cx="2743201" cy="1991764"/>
          </a:xfrm>
        </p:spPr>
        <p:txBody>
          <a:bodyPr>
            <a:noAutofit/>
          </a:bodyPr>
          <a:lstStyle>
            <a:lvl1pPr marL="0" indent="0" algn="ctr">
              <a:lnSpc>
                <a:spcPct val="100000"/>
              </a:lnSpc>
              <a:spcBef>
                <a:spcPts val="0"/>
              </a:spcBef>
              <a:spcAft>
                <a:spcPts val="2400"/>
              </a:spcAft>
              <a:buSzPct val="85000"/>
              <a:buFont typeface="+mj-lt"/>
              <a:buNone/>
              <a:defRPr sz="21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20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F8527BDA-1322-8FE8-63E6-D49E769B4E7C}"/>
              </a:ext>
            </a:extLst>
          </p:cNvPr>
          <p:cNvSpPr>
            <a:spLocks noGrp="1"/>
          </p:cNvSpPr>
          <p:nvPr>
            <p:ph type="body" sz="quarter" idx="16" hasCustomPrompt="1"/>
          </p:nvPr>
        </p:nvSpPr>
        <p:spPr>
          <a:xfrm>
            <a:off x="4724400" y="2933321"/>
            <a:ext cx="2743201" cy="1991764"/>
          </a:xfrm>
        </p:spPr>
        <p:txBody>
          <a:bodyPr>
            <a:noAutofit/>
          </a:bodyPr>
          <a:lstStyle>
            <a:lvl1pPr marL="0" indent="0" algn="ctr">
              <a:lnSpc>
                <a:spcPct val="100000"/>
              </a:lnSpc>
              <a:spcBef>
                <a:spcPts val="0"/>
              </a:spcBef>
              <a:spcAft>
                <a:spcPts val="2400"/>
              </a:spcAft>
              <a:buSzPct val="85000"/>
              <a:buFont typeface="+mj-lt"/>
              <a:buNone/>
              <a:defRPr sz="21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20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hasCustomPrompt="1"/>
          </p:nvPr>
        </p:nvSpPr>
        <p:spPr>
          <a:xfrm>
            <a:off x="1167896" y="2933321"/>
            <a:ext cx="2743201" cy="1991764"/>
          </a:xfrm>
        </p:spPr>
        <p:txBody>
          <a:bodyPr>
            <a:noAutofit/>
          </a:bodyPr>
          <a:lstStyle>
            <a:lvl1pPr marL="0" indent="0" algn="ctr">
              <a:lnSpc>
                <a:spcPct val="100000"/>
              </a:lnSpc>
              <a:spcBef>
                <a:spcPts val="0"/>
              </a:spcBef>
              <a:spcAft>
                <a:spcPts val="2400"/>
              </a:spcAft>
              <a:buSzPct val="85000"/>
              <a:buFont typeface="+mj-lt"/>
              <a:buNone/>
              <a:defRPr sz="21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20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964B7321-6416-B466-F640-9CA19AD0818A}"/>
              </a:ext>
            </a:extLst>
          </p:cNvPr>
          <p:cNvSpPr>
            <a:spLocks noGrp="1"/>
          </p:cNvSpPr>
          <p:nvPr>
            <p:ph type="body" sz="quarter" idx="14" hasCustomPrompt="1"/>
          </p:nvPr>
        </p:nvSpPr>
        <p:spPr>
          <a:xfrm>
            <a:off x="612649" y="1252728"/>
            <a:ext cx="11055096"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8144"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4729381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White and Red" preserve="1">
  <p:cSld name="1_White and Red">
    <p:bg>
      <p:bgPr>
        <a:solidFill>
          <a:schemeClr val="tx1"/>
        </a:solidFill>
        <a:effectLst/>
      </p:bgPr>
    </p:bg>
    <p:spTree>
      <p:nvGrpSpPr>
        <p:cNvPr id="1" name="Shape 174"/>
        <p:cNvGrpSpPr/>
        <p:nvPr/>
      </p:nvGrpSpPr>
      <p:grpSpPr>
        <a:xfrm>
          <a:off x="0" y="0"/>
          <a:ext cx="0" cy="0"/>
          <a:chOff x="0" y="0"/>
          <a:chExt cx="0" cy="0"/>
        </a:xfrm>
      </p:grpSpPr>
      <p:sp>
        <p:nvSpPr>
          <p:cNvPr id="175" name="Google Shape;175;p33"/>
          <p:cNvSpPr txBox="1"/>
          <p:nvPr userDrawn="1"/>
        </p:nvSpPr>
        <p:spPr>
          <a:xfrm>
            <a:off x="6096000" y="0"/>
            <a:ext cx="6099600" cy="6858000"/>
          </a:xfrm>
          <a:prstGeom prst="rect">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7" name="Footer Placeholder 1">
            <a:extLst>
              <a:ext uri="{FF2B5EF4-FFF2-40B4-BE49-F238E27FC236}">
                <a16:creationId xmlns:a16="http://schemas.microsoft.com/office/drawing/2014/main" id="{1E985969-D272-D887-0BFB-B738BAEDB882}"/>
              </a:ext>
            </a:extLst>
          </p:cNvPr>
          <p:cNvSpPr txBox="1">
            <a:spLocks/>
          </p:cNvSpPr>
          <p:nvPr userDrawn="1"/>
        </p:nvSpPr>
        <p:spPr>
          <a:xfrm>
            <a:off x="9192768" y="6510528"/>
            <a:ext cx="2438400" cy="121920"/>
          </a:xfrm>
          <a:prstGeom prst="rect">
            <a:avLst/>
          </a:prstGeom>
        </p:spPr>
        <p:txBody>
          <a:bodyPr vert="horz" wrap="none" lIns="0" tIns="0" rIns="0" bIns="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67"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7" b="0" i="0" u="none" strike="noStrike" kern="0" cap="none" spc="0" normalizeH="0" baseline="0" noProof="0" dirty="0">
                <a:ln>
                  <a:noFill/>
                </a:ln>
                <a:solidFill>
                  <a:schemeClr val="tx1"/>
                </a:solidFill>
                <a:effectLst/>
                <a:uLnTx/>
                <a:uFillTx/>
                <a:latin typeface="Ringside Book"/>
                <a:cs typeface="Arial"/>
                <a:sym typeface="Arial"/>
              </a:rPr>
              <a:t>Company Confidential  © 2024 Eli Lilly and Company</a:t>
            </a:r>
          </a:p>
        </p:txBody>
      </p:sp>
      <p:sp>
        <p:nvSpPr>
          <p:cNvPr id="8" name="Slide Number Placeholder 2">
            <a:extLst>
              <a:ext uri="{FF2B5EF4-FFF2-40B4-BE49-F238E27FC236}">
                <a16:creationId xmlns:a16="http://schemas.microsoft.com/office/drawing/2014/main" id="{0229E197-F8F5-E13F-CA4C-A0C84D717011}"/>
              </a:ext>
            </a:extLst>
          </p:cNvPr>
          <p:cNvSpPr txBox="1">
            <a:spLocks/>
          </p:cNvSpPr>
          <p:nvPr userDrawn="1"/>
        </p:nvSpPr>
        <p:spPr>
          <a:xfrm>
            <a:off x="11667744" y="6510528"/>
            <a:ext cx="304800" cy="121920"/>
          </a:xfrm>
          <a:prstGeom prst="rect">
            <a:avLst/>
          </a:prstGeom>
        </p:spPr>
        <p:txBody>
          <a:bodyPr vert="horz" lIns="0" tIns="0" rIns="0" bIns="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67"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667" b="0" i="0" u="none" strike="noStrike" kern="0" cap="none" spc="0" normalizeH="0" baseline="0" noProof="0" smtClean="0">
                <a:ln>
                  <a:noFill/>
                </a:ln>
                <a:solidFill>
                  <a:schemeClr val="tx1"/>
                </a:solidFill>
                <a:effectLst/>
                <a:uLnTx/>
                <a:uFillTx/>
                <a:latin typeface="Ringside Book"/>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 sz="667" b="0" i="0" u="none" strike="noStrike" kern="0" cap="none" spc="0" normalizeH="0" baseline="0" noProof="0" dirty="0">
              <a:ln>
                <a:noFill/>
              </a:ln>
              <a:solidFill>
                <a:schemeClr val="tx1"/>
              </a:solidFill>
              <a:effectLst/>
              <a:uLnTx/>
              <a:uFillTx/>
              <a:latin typeface="Ringside Book"/>
              <a:cs typeface="Arial"/>
              <a:sym typeface="Arial"/>
            </a:endParaRPr>
          </a:p>
        </p:txBody>
      </p:sp>
    </p:spTree>
    <p:extLst>
      <p:ext uri="{BB962C8B-B14F-4D97-AF65-F5344CB8AC3E}">
        <p14:creationId xmlns:p14="http://schemas.microsoft.com/office/powerpoint/2010/main" val="3236234061"/>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White and Pink" preserve="1">
  <p:cSld name="White and Pink">
    <p:spTree>
      <p:nvGrpSpPr>
        <p:cNvPr id="1" name="Shape 202"/>
        <p:cNvGrpSpPr/>
        <p:nvPr/>
      </p:nvGrpSpPr>
      <p:grpSpPr>
        <a:xfrm>
          <a:off x="0" y="0"/>
          <a:ext cx="0" cy="0"/>
          <a:chOff x="0" y="0"/>
          <a:chExt cx="0" cy="0"/>
        </a:xfrm>
      </p:grpSpPr>
      <p:sp>
        <p:nvSpPr>
          <p:cNvPr id="203" name="Google Shape;203;p37"/>
          <p:cNvSpPr txBox="1"/>
          <p:nvPr/>
        </p:nvSpPr>
        <p:spPr>
          <a:xfrm>
            <a:off x="6092400" y="0"/>
            <a:ext cx="6099600" cy="6858000"/>
          </a:xfrm>
          <a:prstGeom prst="rect">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B8E36140-7D9B-23AC-F661-22C62F132714}"/>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C14B4CB4-C84E-6511-6895-D571A8A846D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2904913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White and Pink" preserve="1">
  <p:cSld name="1_White and Pink">
    <p:spTree>
      <p:nvGrpSpPr>
        <p:cNvPr id="1" name="Shape 202"/>
        <p:cNvGrpSpPr/>
        <p:nvPr/>
      </p:nvGrpSpPr>
      <p:grpSpPr>
        <a:xfrm>
          <a:off x="0" y="0"/>
          <a:ext cx="0" cy="0"/>
          <a:chOff x="0" y="0"/>
          <a:chExt cx="0" cy="0"/>
        </a:xfrm>
      </p:grpSpPr>
      <p:sp>
        <p:nvSpPr>
          <p:cNvPr id="203" name="Google Shape;203;p37"/>
          <p:cNvSpPr txBox="1"/>
          <p:nvPr/>
        </p:nvSpPr>
        <p:spPr>
          <a:xfrm>
            <a:off x="0" y="0"/>
            <a:ext cx="6099600" cy="6858000"/>
          </a:xfrm>
          <a:prstGeom prst="rect">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B8E36140-7D9B-23AC-F661-22C62F132714}"/>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C14B4CB4-C84E-6511-6895-D571A8A846D8}"/>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38DD370C-8C3B-4C1D-5E81-B9F0ED6658C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9378" y="6412833"/>
            <a:ext cx="484391" cy="264534"/>
          </a:xfrm>
          <a:prstGeom prst="rect">
            <a:avLst/>
          </a:prstGeom>
        </p:spPr>
      </p:pic>
    </p:spTree>
    <p:extLst>
      <p:ext uri="{BB962C8B-B14F-4D97-AF65-F5344CB8AC3E}">
        <p14:creationId xmlns:p14="http://schemas.microsoft.com/office/powerpoint/2010/main" val="34737381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hite and Bold Brown">
    <p:bg>
      <p:bgPr>
        <a:solidFill>
          <a:schemeClr val="tx1"/>
        </a:solidFill>
        <a:effectLst/>
      </p:bgPr>
    </p:bg>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6C01281B-B095-A32C-1D35-942861334395}"/>
              </a:ext>
            </a:extLst>
          </p:cNvPr>
          <p:cNvSpPr txBox="1"/>
          <p:nvPr userDrawn="1"/>
        </p:nvSpPr>
        <p:spPr>
          <a:xfrm>
            <a:off x="6092400" y="0"/>
            <a:ext cx="6099600" cy="6858000"/>
          </a:xfrm>
          <a:prstGeom prst="rect">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7C7E3C4-AFE1-15D2-5646-80B860024012}"/>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A173FD20-69BB-6866-10DE-53B0B26032D1}"/>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392270836"/>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White and Bold Brown">
    <p:bg>
      <p:bgPr>
        <a:solidFill>
          <a:schemeClr val="tx1"/>
        </a:solidFill>
        <a:effectLst/>
      </p:bgPr>
    </p:bg>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6C01281B-B095-A32C-1D35-942861334395}"/>
              </a:ext>
            </a:extLst>
          </p:cNvPr>
          <p:cNvSpPr txBox="1"/>
          <p:nvPr userDrawn="1"/>
        </p:nvSpPr>
        <p:spPr>
          <a:xfrm>
            <a:off x="0" y="0"/>
            <a:ext cx="6099600" cy="6858000"/>
          </a:xfrm>
          <a:prstGeom prst="rect">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7C7E3C4-AFE1-15D2-5646-80B860024012}"/>
              </a:ext>
            </a:extLst>
          </p:cNvPr>
          <p:cNvSpPr>
            <a:spLocks noGrp="1"/>
          </p:cNvSpPr>
          <p:nvPr>
            <p:ph type="ftr" sz="quarter" idx="10"/>
          </p:nvPr>
        </p:nvSpPr>
        <p:spPr/>
        <p:txBody>
          <a:bodyPr/>
          <a:lstStyle>
            <a:lvl1pPr>
              <a:defRPr>
                <a:solidFill>
                  <a:schemeClr val="bg1"/>
                </a:solidFill>
              </a:defRPr>
            </a:lvl1p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A173FD20-69BB-6866-10DE-53B0B26032D1}"/>
              </a:ext>
            </a:extLst>
          </p:cNvPr>
          <p:cNvSpPr>
            <a:spLocks noGrp="1"/>
          </p:cNvSpPr>
          <p:nvPr>
            <p:ph type="sldNum" idx="11"/>
          </p:nvPr>
        </p:nvSpPr>
        <p:spPr/>
        <p:txBody>
          <a:bodyPr/>
          <a:lstStyle>
            <a:lvl1pPr>
              <a:defRPr>
                <a:solidFill>
                  <a:schemeClr val="bg1"/>
                </a:solidFill>
              </a:defRPr>
            </a:lvl1pPr>
          </a:lstStyle>
          <a:p>
            <a:fld id="{00000000-1234-1234-1234-123412341234}" type="slidenum">
              <a:rPr lang="en" smtClean="0"/>
              <a:pPr/>
              <a:t>‹#›</a:t>
            </a:fld>
            <a:endParaRPr lang="en" dirty="0"/>
          </a:p>
        </p:txBody>
      </p:sp>
      <p:pic>
        <p:nvPicPr>
          <p:cNvPr id="6" name="Graphic 5" descr="Lilly Logo">
            <a:extLst>
              <a:ext uri="{FF2B5EF4-FFF2-40B4-BE49-F238E27FC236}">
                <a16:creationId xmlns:a16="http://schemas.microsoft.com/office/drawing/2014/main" id="{D01B910B-1CE7-BC9A-AA07-7965F914B75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424" y="6424246"/>
            <a:ext cx="451103" cy="246355"/>
          </a:xfrm>
          <a:prstGeom prst="rect">
            <a:avLst/>
          </a:prstGeom>
        </p:spPr>
      </p:pic>
    </p:spTree>
    <p:extLst>
      <p:ext uri="{BB962C8B-B14F-4D97-AF65-F5344CB8AC3E}">
        <p14:creationId xmlns:p14="http://schemas.microsoft.com/office/powerpoint/2010/main" val="556707119"/>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hite and Vibrant Coral">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07D611C8-25A7-D9FF-501F-5E07AB12707D}"/>
              </a:ext>
            </a:extLst>
          </p:cNvPr>
          <p:cNvSpPr txBox="1"/>
          <p:nvPr userDrawn="1"/>
        </p:nvSpPr>
        <p:spPr>
          <a:xfrm>
            <a:off x="6092400" y="0"/>
            <a:ext cx="6099600" cy="68580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D6F99ACE-A4B3-58D1-AD1B-D4BE991D63C6}"/>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30274C34-F6A9-4BBB-D901-3369486E0A75}"/>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618130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White and Vibrant Coral">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07D611C8-25A7-D9FF-501F-5E07AB12707D}"/>
              </a:ext>
            </a:extLst>
          </p:cNvPr>
          <p:cNvSpPr txBox="1"/>
          <p:nvPr userDrawn="1"/>
        </p:nvSpPr>
        <p:spPr>
          <a:xfrm>
            <a:off x="-3600" y="0"/>
            <a:ext cx="6099600" cy="6858000"/>
          </a:xfrm>
          <a:prstGeom prst="rect">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D6F99ACE-A4B3-58D1-AD1B-D4BE991D63C6}"/>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30274C34-F6A9-4BBB-D901-3369486E0A75}"/>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10" name="Graphic 9" descr="Lilly Logo">
            <a:extLst>
              <a:ext uri="{FF2B5EF4-FFF2-40B4-BE49-F238E27FC236}">
                <a16:creationId xmlns:a16="http://schemas.microsoft.com/office/drawing/2014/main" id="{EAD2E457-8445-89C9-44B8-E913CCDC15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6" y="6424246"/>
            <a:ext cx="451103" cy="246355"/>
          </a:xfrm>
          <a:prstGeom prst="rect">
            <a:avLst/>
          </a:prstGeom>
        </p:spPr>
      </p:pic>
    </p:spTree>
    <p:extLst>
      <p:ext uri="{BB962C8B-B14F-4D97-AF65-F5344CB8AC3E}">
        <p14:creationId xmlns:p14="http://schemas.microsoft.com/office/powerpoint/2010/main" val="14399248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hite and Vibrant Gold">
    <p:spTree>
      <p:nvGrpSpPr>
        <p:cNvPr id="1" name=""/>
        <p:cNvGrpSpPr/>
        <p:nvPr/>
      </p:nvGrpSpPr>
      <p:grpSpPr>
        <a:xfrm>
          <a:off x="0" y="0"/>
          <a:ext cx="0" cy="0"/>
          <a:chOff x="0" y="0"/>
          <a:chExt cx="0" cy="0"/>
        </a:xfrm>
      </p:grpSpPr>
      <p:sp>
        <p:nvSpPr>
          <p:cNvPr id="4" name="Google Shape;203;p37">
            <a:extLst>
              <a:ext uri="{FF2B5EF4-FFF2-40B4-BE49-F238E27FC236}">
                <a16:creationId xmlns:a16="http://schemas.microsoft.com/office/drawing/2014/main" id="{F6084331-CB8E-2A7B-572A-E65085463743}"/>
              </a:ext>
            </a:extLst>
          </p:cNvPr>
          <p:cNvSpPr txBox="1"/>
          <p:nvPr userDrawn="1"/>
        </p:nvSpPr>
        <p:spPr>
          <a:xfrm>
            <a:off x="6092400" y="0"/>
            <a:ext cx="6099600" cy="68580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E343C7FA-5284-7EC0-07D3-527905D33739}"/>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8A3A6834-4F0E-209B-A937-802FD3E0A342}"/>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2276410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White and Vibrant Gold">
    <p:spTree>
      <p:nvGrpSpPr>
        <p:cNvPr id="1" name=""/>
        <p:cNvGrpSpPr/>
        <p:nvPr/>
      </p:nvGrpSpPr>
      <p:grpSpPr>
        <a:xfrm>
          <a:off x="0" y="0"/>
          <a:ext cx="0" cy="0"/>
          <a:chOff x="0" y="0"/>
          <a:chExt cx="0" cy="0"/>
        </a:xfrm>
      </p:grpSpPr>
      <p:sp>
        <p:nvSpPr>
          <p:cNvPr id="4" name="Google Shape;203;p37">
            <a:extLst>
              <a:ext uri="{FF2B5EF4-FFF2-40B4-BE49-F238E27FC236}">
                <a16:creationId xmlns:a16="http://schemas.microsoft.com/office/drawing/2014/main" id="{F6084331-CB8E-2A7B-572A-E65085463743}"/>
              </a:ext>
            </a:extLst>
          </p:cNvPr>
          <p:cNvSpPr txBox="1"/>
          <p:nvPr userDrawn="1"/>
        </p:nvSpPr>
        <p:spPr>
          <a:xfrm>
            <a:off x="-3600" y="0"/>
            <a:ext cx="6099600" cy="6858000"/>
          </a:xfrm>
          <a:prstGeom prst="rect">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E343C7FA-5284-7EC0-07D3-527905D33739}"/>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8A3A6834-4F0E-209B-A937-802FD3E0A34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8" name="Graphic 7" descr="Lilly Logo">
            <a:extLst>
              <a:ext uri="{FF2B5EF4-FFF2-40B4-BE49-F238E27FC236}">
                <a16:creationId xmlns:a16="http://schemas.microsoft.com/office/drawing/2014/main" id="{C68DD5A7-BBB5-C40F-DDC2-1481EE743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424" y="6424246"/>
            <a:ext cx="451103" cy="246355"/>
          </a:xfrm>
          <a:prstGeom prst="rect">
            <a:avLst/>
          </a:prstGeom>
        </p:spPr>
      </p:pic>
    </p:spTree>
    <p:extLst>
      <p:ext uri="{BB962C8B-B14F-4D97-AF65-F5344CB8AC3E}">
        <p14:creationId xmlns:p14="http://schemas.microsoft.com/office/powerpoint/2010/main" val="21328876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hite and Bold Blue">
    <p:bg>
      <p:bgPr>
        <a:solidFill>
          <a:schemeClr val="tx1"/>
        </a:solidFill>
        <a:effectLst/>
      </p:bgPr>
    </p:bg>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03DC58A6-2486-FC58-291A-0F0E4211E305}"/>
              </a:ext>
            </a:extLst>
          </p:cNvPr>
          <p:cNvSpPr txBox="1"/>
          <p:nvPr userDrawn="1"/>
        </p:nvSpPr>
        <p:spPr>
          <a:xfrm>
            <a:off x="6092400" y="0"/>
            <a:ext cx="6099600" cy="6858000"/>
          </a:xfrm>
          <a:prstGeom prst="rect">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48C8A426-CFD4-F935-EA1E-C0813BB7D86A}"/>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32F9F6B0-68ED-9FCA-D2D5-DF87AD15EA61}"/>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34095075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 and Five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0" name="Text Placeholder 5">
            <a:extLst>
              <a:ext uri="{FF2B5EF4-FFF2-40B4-BE49-F238E27FC236}">
                <a16:creationId xmlns:a16="http://schemas.microsoft.com/office/drawing/2014/main" id="{EB8420DE-03D7-60A0-82F0-0B2C24DB5D8E}"/>
              </a:ext>
            </a:extLst>
          </p:cNvPr>
          <p:cNvSpPr>
            <a:spLocks noGrp="1"/>
          </p:cNvSpPr>
          <p:nvPr>
            <p:ph type="body" sz="quarter" idx="17" hasCustomPrompt="1"/>
          </p:nvPr>
        </p:nvSpPr>
        <p:spPr>
          <a:xfrm>
            <a:off x="9744546" y="2933321"/>
            <a:ext cx="1828800" cy="1991764"/>
          </a:xfrm>
        </p:spPr>
        <p:txBody>
          <a:bodyPr>
            <a:noAutofit/>
          </a:bodyPr>
          <a:lstStyle>
            <a:lvl1pPr marL="0" indent="0" algn="ctr">
              <a:lnSpc>
                <a:spcPct val="100000"/>
              </a:lnSpc>
              <a:spcBef>
                <a:spcPts val="0"/>
              </a:spcBef>
              <a:spcAft>
                <a:spcPts val="1200"/>
              </a:spcAft>
              <a:buSzPct val="85000"/>
              <a:buFont typeface="+mj-lt"/>
              <a:buNone/>
              <a:defRPr sz="18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07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1EE1F5A6-3ADA-BE49-D625-0014BC92C34F}"/>
              </a:ext>
            </a:extLst>
          </p:cNvPr>
          <p:cNvSpPr>
            <a:spLocks noGrp="1"/>
          </p:cNvSpPr>
          <p:nvPr>
            <p:ph type="body" sz="quarter" idx="19" hasCustomPrompt="1"/>
          </p:nvPr>
        </p:nvSpPr>
        <p:spPr>
          <a:xfrm>
            <a:off x="7463073" y="2933321"/>
            <a:ext cx="1828800" cy="1991764"/>
          </a:xfrm>
        </p:spPr>
        <p:txBody>
          <a:bodyPr>
            <a:noAutofit/>
          </a:bodyPr>
          <a:lstStyle>
            <a:lvl1pPr marL="0" indent="0" algn="ctr">
              <a:lnSpc>
                <a:spcPct val="100000"/>
              </a:lnSpc>
              <a:spcBef>
                <a:spcPts val="0"/>
              </a:spcBef>
              <a:spcAft>
                <a:spcPts val="1200"/>
              </a:spcAft>
              <a:buSzPct val="85000"/>
              <a:buFont typeface="+mj-lt"/>
              <a:buNone/>
              <a:defRPr sz="18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07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F8527BDA-1322-8FE8-63E6-D49E769B4E7C}"/>
              </a:ext>
            </a:extLst>
          </p:cNvPr>
          <p:cNvSpPr>
            <a:spLocks noGrp="1"/>
          </p:cNvSpPr>
          <p:nvPr>
            <p:ph type="body" sz="quarter" idx="16" hasCustomPrompt="1"/>
          </p:nvPr>
        </p:nvSpPr>
        <p:spPr>
          <a:xfrm>
            <a:off x="5181600" y="2933321"/>
            <a:ext cx="1828800" cy="1991764"/>
          </a:xfrm>
        </p:spPr>
        <p:txBody>
          <a:bodyPr>
            <a:noAutofit/>
          </a:bodyPr>
          <a:lstStyle>
            <a:lvl1pPr marL="0" indent="0" algn="ctr">
              <a:lnSpc>
                <a:spcPct val="100000"/>
              </a:lnSpc>
              <a:spcBef>
                <a:spcPts val="0"/>
              </a:spcBef>
              <a:spcAft>
                <a:spcPts val="1200"/>
              </a:spcAft>
              <a:buSzPct val="85000"/>
              <a:buFont typeface="+mj-lt"/>
              <a:buNone/>
              <a:defRPr sz="18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07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A477246F-395A-AFA0-3EDE-2357796EA8CF}"/>
              </a:ext>
            </a:extLst>
          </p:cNvPr>
          <p:cNvSpPr>
            <a:spLocks noGrp="1"/>
          </p:cNvSpPr>
          <p:nvPr>
            <p:ph type="body" sz="quarter" idx="18" hasCustomPrompt="1"/>
          </p:nvPr>
        </p:nvSpPr>
        <p:spPr>
          <a:xfrm>
            <a:off x="2900125" y="2933321"/>
            <a:ext cx="1828800" cy="1991764"/>
          </a:xfrm>
        </p:spPr>
        <p:txBody>
          <a:bodyPr>
            <a:noAutofit/>
          </a:bodyPr>
          <a:lstStyle>
            <a:lvl1pPr marL="0" indent="0" algn="ctr">
              <a:lnSpc>
                <a:spcPct val="100000"/>
              </a:lnSpc>
              <a:spcBef>
                <a:spcPts val="0"/>
              </a:spcBef>
              <a:spcAft>
                <a:spcPts val="1200"/>
              </a:spcAft>
              <a:buSzPct val="85000"/>
              <a:buFont typeface="+mj-lt"/>
              <a:buNone/>
              <a:defRPr sz="18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07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hasCustomPrompt="1"/>
          </p:nvPr>
        </p:nvSpPr>
        <p:spPr>
          <a:xfrm>
            <a:off x="618652" y="2933321"/>
            <a:ext cx="1828800" cy="1991764"/>
          </a:xfrm>
        </p:spPr>
        <p:txBody>
          <a:bodyPr>
            <a:noAutofit/>
          </a:bodyPr>
          <a:lstStyle>
            <a:lvl1pPr marL="0" indent="0" algn="ctr">
              <a:lnSpc>
                <a:spcPct val="100000"/>
              </a:lnSpc>
              <a:spcBef>
                <a:spcPts val="0"/>
              </a:spcBef>
              <a:spcAft>
                <a:spcPts val="1200"/>
              </a:spcAft>
              <a:buSzPct val="85000"/>
              <a:buFont typeface="+mj-lt"/>
              <a:buNone/>
              <a:defRPr sz="1800" b="0" i="0">
                <a:solidFill>
                  <a:schemeClr val="accent1"/>
                </a:solidFill>
                <a:latin typeface="Ringside Black" panose="02000500000000000000" pitchFamily="2" charset="0"/>
              </a:defRPr>
            </a:lvl1pPr>
            <a:lvl2pPr marL="0" indent="0" algn="ctr">
              <a:lnSpc>
                <a:spcPct val="100000"/>
              </a:lnSpc>
              <a:spcBef>
                <a:spcPts val="0"/>
              </a:spcBef>
              <a:spcAft>
                <a:spcPts val="600"/>
              </a:spcAft>
              <a:buNone/>
              <a:defRPr sz="1070"/>
            </a:lvl2pPr>
            <a:lvl3pPr marL="0" indent="-91440" algn="ctr">
              <a:lnSpc>
                <a:spcPct val="100000"/>
              </a:lnSpc>
              <a:spcBef>
                <a:spcPts val="0"/>
              </a:spcBef>
              <a:spcAft>
                <a:spcPts val="600"/>
              </a:spcAft>
              <a:defRPr sz="1000"/>
            </a:lvl3pPr>
            <a:lvl4pPr marL="0" indent="-91440" algn="ctr">
              <a:lnSpc>
                <a:spcPct val="100000"/>
              </a:lnSpc>
              <a:spcBef>
                <a:spcPts val="0"/>
              </a:spcBef>
              <a:spcAft>
                <a:spcPts val="600"/>
              </a:spcAft>
              <a:defRPr sz="1000"/>
            </a:lvl4pPr>
            <a:lvl5pPr marL="0" indent="-91440" algn="ctr">
              <a:lnSpc>
                <a:spcPct val="100000"/>
              </a:lnSpc>
              <a:spcBef>
                <a:spcPts val="0"/>
              </a:spcBef>
              <a:spcAft>
                <a:spcPts val="600"/>
              </a:spcAft>
              <a:defRPr sz="1000"/>
            </a:lvl5pPr>
          </a:lstStyle>
          <a:p>
            <a:pPr lvl="0"/>
            <a:r>
              <a:rPr lang="en-US"/>
              <a:t>Title and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964B7321-6416-B466-F640-9CA19AD0818A}"/>
              </a:ext>
            </a:extLst>
          </p:cNvPr>
          <p:cNvSpPr>
            <a:spLocks noGrp="1"/>
          </p:cNvSpPr>
          <p:nvPr>
            <p:ph type="body" sz="quarter" idx="14" hasCustomPrompt="1"/>
          </p:nvPr>
        </p:nvSpPr>
        <p:spPr>
          <a:xfrm>
            <a:off x="612649" y="1252728"/>
            <a:ext cx="11055096"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8144"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2924083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White and Bold Blue">
    <p:bg>
      <p:bgPr>
        <a:solidFill>
          <a:schemeClr val="tx1"/>
        </a:solidFill>
        <a:effectLst/>
      </p:bgPr>
    </p:bg>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03DC58A6-2486-FC58-291A-0F0E4211E305}"/>
              </a:ext>
            </a:extLst>
          </p:cNvPr>
          <p:cNvSpPr txBox="1"/>
          <p:nvPr userDrawn="1"/>
        </p:nvSpPr>
        <p:spPr>
          <a:xfrm>
            <a:off x="-3600" y="0"/>
            <a:ext cx="6099600" cy="6858000"/>
          </a:xfrm>
          <a:prstGeom prst="rect">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48C8A426-CFD4-F935-EA1E-C0813BB7D86A}"/>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32F9F6B0-68ED-9FCA-D2D5-DF87AD15EA61}"/>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10" name="Graphic 9" descr="Lilly Logo">
            <a:extLst>
              <a:ext uri="{FF2B5EF4-FFF2-40B4-BE49-F238E27FC236}">
                <a16:creationId xmlns:a16="http://schemas.microsoft.com/office/drawing/2014/main" id="{F7DF3173-EC96-D528-B2B8-1562C2AE91B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6" y="6424246"/>
            <a:ext cx="451103" cy="246355"/>
          </a:xfrm>
          <a:prstGeom prst="rect">
            <a:avLst/>
          </a:prstGeom>
        </p:spPr>
      </p:pic>
    </p:spTree>
    <p:extLst>
      <p:ext uri="{BB962C8B-B14F-4D97-AF65-F5344CB8AC3E}">
        <p14:creationId xmlns:p14="http://schemas.microsoft.com/office/powerpoint/2010/main" val="1818592254"/>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hite and Bold Grey">
    <p:spTree>
      <p:nvGrpSpPr>
        <p:cNvPr id="1" name=""/>
        <p:cNvGrpSpPr/>
        <p:nvPr/>
      </p:nvGrpSpPr>
      <p:grpSpPr>
        <a:xfrm>
          <a:off x="0" y="0"/>
          <a:ext cx="0" cy="0"/>
          <a:chOff x="0" y="0"/>
          <a:chExt cx="0" cy="0"/>
        </a:xfrm>
      </p:grpSpPr>
      <p:sp>
        <p:nvSpPr>
          <p:cNvPr id="4" name="Google Shape;203;p37">
            <a:extLst>
              <a:ext uri="{FF2B5EF4-FFF2-40B4-BE49-F238E27FC236}">
                <a16:creationId xmlns:a16="http://schemas.microsoft.com/office/drawing/2014/main" id="{07CD2C47-4F31-9E85-1610-2DD21348C147}"/>
              </a:ext>
            </a:extLst>
          </p:cNvPr>
          <p:cNvSpPr txBox="1"/>
          <p:nvPr userDrawn="1"/>
        </p:nvSpPr>
        <p:spPr>
          <a:xfrm>
            <a:off x="6092400" y="0"/>
            <a:ext cx="6099600" cy="6858000"/>
          </a:xfrm>
          <a:prstGeom prst="rect">
            <a:avLst/>
          </a:prstGeom>
          <a:solidFill>
            <a:srgbClr val="8E969E"/>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AF5891F9-BD86-2AE6-BB9C-E2BE9E491EBC}"/>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8828A70D-94EC-AD92-3F44-C37036CFDB7B}"/>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5733992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White and Bold Grey">
    <p:spTree>
      <p:nvGrpSpPr>
        <p:cNvPr id="1" name=""/>
        <p:cNvGrpSpPr/>
        <p:nvPr/>
      </p:nvGrpSpPr>
      <p:grpSpPr>
        <a:xfrm>
          <a:off x="0" y="0"/>
          <a:ext cx="0" cy="0"/>
          <a:chOff x="0" y="0"/>
          <a:chExt cx="0" cy="0"/>
        </a:xfrm>
      </p:grpSpPr>
      <p:sp>
        <p:nvSpPr>
          <p:cNvPr id="4" name="Google Shape;203;p37">
            <a:extLst>
              <a:ext uri="{FF2B5EF4-FFF2-40B4-BE49-F238E27FC236}">
                <a16:creationId xmlns:a16="http://schemas.microsoft.com/office/drawing/2014/main" id="{07CD2C47-4F31-9E85-1610-2DD21348C147}"/>
              </a:ext>
            </a:extLst>
          </p:cNvPr>
          <p:cNvSpPr txBox="1"/>
          <p:nvPr userDrawn="1"/>
        </p:nvSpPr>
        <p:spPr>
          <a:xfrm>
            <a:off x="0" y="0"/>
            <a:ext cx="6099600" cy="6858000"/>
          </a:xfrm>
          <a:prstGeom prst="rect">
            <a:avLst/>
          </a:prstGeom>
          <a:solidFill>
            <a:srgbClr val="8E969E"/>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AF5891F9-BD86-2AE6-BB9C-E2BE9E491EBC}"/>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8828A70D-94EC-AD92-3F44-C37036CFDB7B}"/>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10" name="Graphic 9" descr="Lilly Logo">
            <a:extLst>
              <a:ext uri="{FF2B5EF4-FFF2-40B4-BE49-F238E27FC236}">
                <a16:creationId xmlns:a16="http://schemas.microsoft.com/office/drawing/2014/main" id="{A4C5E639-218B-8F8B-3D5C-61C3000C39E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6" y="6424246"/>
            <a:ext cx="451103" cy="246355"/>
          </a:xfrm>
          <a:prstGeom prst="rect">
            <a:avLst/>
          </a:prstGeom>
        </p:spPr>
      </p:pic>
    </p:spTree>
    <p:extLst>
      <p:ext uri="{BB962C8B-B14F-4D97-AF65-F5344CB8AC3E}">
        <p14:creationId xmlns:p14="http://schemas.microsoft.com/office/powerpoint/2010/main" val="22907570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hite and Bold Green">
    <p:bg>
      <p:bgPr>
        <a:solidFill>
          <a:schemeClr val="tx1"/>
        </a:solidFill>
        <a:effectLst/>
      </p:bgPr>
    </p:bg>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0B2EBAE3-56F9-F6F2-2B14-C52D646F7233}"/>
              </a:ext>
            </a:extLst>
          </p:cNvPr>
          <p:cNvSpPr txBox="1"/>
          <p:nvPr userDrawn="1"/>
        </p:nvSpPr>
        <p:spPr>
          <a:xfrm>
            <a:off x="6092400" y="0"/>
            <a:ext cx="6099600" cy="6858000"/>
          </a:xfrm>
          <a:prstGeom prst="rect">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C48ECBA9-5F0C-10FD-8C61-D143469B2EEE}"/>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BB301D68-36D2-C615-2B29-A3045233CCB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543757835"/>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White and Bold Green">
    <p:bg>
      <p:bgPr>
        <a:solidFill>
          <a:schemeClr val="tx1"/>
        </a:solidFill>
        <a:effectLst/>
      </p:bgPr>
    </p:bg>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0B2EBAE3-56F9-F6F2-2B14-C52D646F7233}"/>
              </a:ext>
            </a:extLst>
          </p:cNvPr>
          <p:cNvSpPr txBox="1"/>
          <p:nvPr userDrawn="1"/>
        </p:nvSpPr>
        <p:spPr>
          <a:xfrm>
            <a:off x="-3600" y="0"/>
            <a:ext cx="6099600" cy="6858000"/>
          </a:xfrm>
          <a:prstGeom prst="rect">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C48ECBA9-5F0C-10FD-8C61-D143469B2EEE}"/>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BB301D68-36D2-C615-2B29-A3045233CCB8}"/>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0DD30805-64C2-6EDC-CAF9-F5972F3E7D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6" y="6424246"/>
            <a:ext cx="451103" cy="246355"/>
          </a:xfrm>
          <a:prstGeom prst="rect">
            <a:avLst/>
          </a:prstGeom>
        </p:spPr>
      </p:pic>
    </p:spTree>
    <p:extLst>
      <p:ext uri="{BB962C8B-B14F-4D97-AF65-F5344CB8AC3E}">
        <p14:creationId xmlns:p14="http://schemas.microsoft.com/office/powerpoint/2010/main" val="4270331554"/>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hite and Neutral Ros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2DB90A51-59CD-5533-D258-2BD6683E5979}"/>
              </a:ext>
            </a:extLst>
          </p:cNvPr>
          <p:cNvSpPr txBox="1"/>
          <p:nvPr userDrawn="1"/>
        </p:nvSpPr>
        <p:spPr>
          <a:xfrm>
            <a:off x="6092400" y="0"/>
            <a:ext cx="6099600" cy="6858000"/>
          </a:xfrm>
          <a:prstGeom prst="rect">
            <a:avLst/>
          </a:prstGeom>
          <a:solidFill>
            <a:srgbClr val="FDE8E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2D28650-31C4-E719-56CD-645C9CBD7387}"/>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0A4A9CBE-F9EF-139D-C426-7B2FE2AC7D2B}"/>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4531027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White and Neutral Ros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2DB90A51-59CD-5533-D258-2BD6683E5979}"/>
              </a:ext>
            </a:extLst>
          </p:cNvPr>
          <p:cNvSpPr txBox="1"/>
          <p:nvPr userDrawn="1"/>
        </p:nvSpPr>
        <p:spPr>
          <a:xfrm>
            <a:off x="0" y="0"/>
            <a:ext cx="6099600" cy="6858000"/>
          </a:xfrm>
          <a:prstGeom prst="rect">
            <a:avLst/>
          </a:prstGeom>
          <a:solidFill>
            <a:srgbClr val="FDE8E5"/>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2D28650-31C4-E719-56CD-645C9CBD7387}"/>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0A4A9CBE-F9EF-139D-C426-7B2FE2AC7D2B}"/>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EFCDD4CA-687E-8C9A-CFA7-CB91A08A2C8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5" y="6424245"/>
            <a:ext cx="451103" cy="246355"/>
          </a:xfrm>
          <a:prstGeom prst="rect">
            <a:avLst/>
          </a:prstGeom>
        </p:spPr>
      </p:pic>
    </p:spTree>
    <p:extLst>
      <p:ext uri="{BB962C8B-B14F-4D97-AF65-F5344CB8AC3E}">
        <p14:creationId xmlns:p14="http://schemas.microsoft.com/office/powerpoint/2010/main" val="19593721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hite and Vibrant Orang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D33CC7A4-9D10-351F-1E4C-5B0C1A6547E7}"/>
              </a:ext>
            </a:extLst>
          </p:cNvPr>
          <p:cNvSpPr txBox="1"/>
          <p:nvPr userDrawn="1"/>
        </p:nvSpPr>
        <p:spPr>
          <a:xfrm>
            <a:off x="6092400" y="0"/>
            <a:ext cx="6099600" cy="6858000"/>
          </a:xfrm>
          <a:prstGeom prst="rect">
            <a:avLst/>
          </a:prstGeom>
          <a:solidFill>
            <a:srgbClr val="FDD1B0"/>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6B8017AD-954A-D92A-92EE-F66BA48CB34B}"/>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53B3360E-9EB9-5D38-9718-89B36E24E17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9301144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White and Vibrant Orang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D33CC7A4-9D10-351F-1E4C-5B0C1A6547E7}"/>
              </a:ext>
            </a:extLst>
          </p:cNvPr>
          <p:cNvSpPr txBox="1"/>
          <p:nvPr userDrawn="1"/>
        </p:nvSpPr>
        <p:spPr>
          <a:xfrm>
            <a:off x="-3600" y="0"/>
            <a:ext cx="6099600" cy="6858000"/>
          </a:xfrm>
          <a:prstGeom prst="rect">
            <a:avLst/>
          </a:prstGeom>
          <a:solidFill>
            <a:srgbClr val="FDD1B0"/>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6B8017AD-954A-D92A-92EE-F66BA48CB34B}"/>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53B3360E-9EB9-5D38-9718-89B36E24E178}"/>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09077F8A-D778-6A8A-B943-D4227C1B409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5" y="6424245"/>
            <a:ext cx="451103" cy="246355"/>
          </a:xfrm>
          <a:prstGeom prst="rect">
            <a:avLst/>
          </a:prstGeom>
        </p:spPr>
      </p:pic>
    </p:spTree>
    <p:extLst>
      <p:ext uri="{BB962C8B-B14F-4D97-AF65-F5344CB8AC3E}">
        <p14:creationId xmlns:p14="http://schemas.microsoft.com/office/powerpoint/2010/main" val="16385699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hite and Neutral Cream">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5889ED76-ABD3-5C05-D4E1-ACC3E547B892}"/>
              </a:ext>
            </a:extLst>
          </p:cNvPr>
          <p:cNvSpPr txBox="1"/>
          <p:nvPr userDrawn="1"/>
        </p:nvSpPr>
        <p:spPr>
          <a:xfrm>
            <a:off x="0" y="0"/>
            <a:ext cx="6099600" cy="6858000"/>
          </a:xfrm>
          <a:prstGeom prst="rect">
            <a:avLst/>
          </a:prstGeom>
          <a:solidFill>
            <a:srgbClr val="FFF0D8"/>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754029D9-FE14-064A-60E1-77DDEE557CF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9F8E1548-A57B-B00D-8692-6241BB2D6B0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FE7DC577-5E90-C342-EEEC-C33BF13A10D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5" y="6424245"/>
            <a:ext cx="451103" cy="246355"/>
          </a:xfrm>
          <a:prstGeom prst="rect">
            <a:avLst/>
          </a:prstGeom>
        </p:spPr>
      </p:pic>
    </p:spTree>
    <p:extLst>
      <p:ext uri="{BB962C8B-B14F-4D97-AF65-F5344CB8AC3E}">
        <p14:creationId xmlns:p14="http://schemas.microsoft.com/office/powerpoint/2010/main" val="77903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 Content and Pictur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7" name="Picture Placeholder 6">
            <a:extLst>
              <a:ext uri="{FF2B5EF4-FFF2-40B4-BE49-F238E27FC236}">
                <a16:creationId xmlns:a16="http://schemas.microsoft.com/office/drawing/2014/main" id="{17E49819-DE5F-D643-1E0B-800ECE907F4D}"/>
              </a:ext>
            </a:extLst>
          </p:cNvPr>
          <p:cNvSpPr>
            <a:spLocks noGrp="1"/>
          </p:cNvSpPr>
          <p:nvPr>
            <p:ph type="pic" sz="quarter" idx="16"/>
          </p:nvPr>
        </p:nvSpPr>
        <p:spPr>
          <a:xfrm>
            <a:off x="6805613" y="731520"/>
            <a:ext cx="4773168" cy="5468112"/>
          </a:xfrm>
          <a:solidFill>
            <a:schemeClr val="tx1">
              <a:lumMod val="10000"/>
              <a:lumOff val="90000"/>
            </a:schemeClr>
          </a:solidFill>
        </p:spPr>
        <p:txBody>
          <a:bodyPr/>
          <a:lstStyle/>
          <a:p>
            <a:endParaRPr lang="en-US"/>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p:nvPr>
        </p:nvSpPr>
        <p:spPr>
          <a:xfrm>
            <a:off x="609600" y="2244435"/>
            <a:ext cx="5936673" cy="3955197"/>
          </a:xfrm>
        </p:spPr>
        <p:txBody>
          <a:bodyPr>
            <a:noAutofit/>
          </a:bodyPr>
          <a:lstStyle>
            <a:lvl1pPr marL="0" indent="0">
              <a:lnSpc>
                <a:spcPts val="2500"/>
              </a:lnSpc>
              <a:spcBef>
                <a:spcPts val="2400"/>
              </a:spcBef>
              <a:buSzPct val="85000"/>
              <a:buFont typeface="+mj-lt"/>
              <a:buNone/>
              <a:defRPr sz="2100" b="1" i="0">
                <a:latin typeface="Ringside Black" panose="02000500000000000000" pitchFamily="2" charset="0"/>
              </a:defRPr>
            </a:lvl1pPr>
            <a:lvl2pPr marL="0" indent="0">
              <a:lnSpc>
                <a:spcPct val="100000"/>
              </a:lnSpc>
              <a:spcBef>
                <a:spcPts val="1600"/>
              </a:spcBef>
              <a:buNone/>
              <a:defRPr sz="1400"/>
            </a:lvl2pPr>
            <a:lvl3pPr marL="171450" indent="-171450">
              <a:lnSpc>
                <a:spcPct val="100000"/>
              </a:lnSpc>
              <a:spcBef>
                <a:spcPts val="1000"/>
              </a:spcBef>
              <a:buFont typeface="Arial" panose="020B0604020202020204" pitchFamily="34" charset="0"/>
              <a:buChar char="•"/>
              <a:defRPr sz="1200"/>
            </a:lvl3pPr>
            <a:lvl4pPr marL="365760" indent="-201168">
              <a:lnSpc>
                <a:spcPct val="100000"/>
              </a:lnSpc>
              <a:spcBef>
                <a:spcPts val="1000"/>
              </a:spcBef>
              <a:buFont typeface="ITC Garamond Std Book Narrow" panose="02020505060506020304" pitchFamily="18" charset="0"/>
              <a:buChar char="–"/>
              <a:defRPr sz="1200"/>
            </a:lvl4pPr>
            <a:lvl5pPr marL="603504" indent="-171450">
              <a:lnSpc>
                <a:spcPct val="100000"/>
              </a:lnSpc>
              <a:spcBef>
                <a:spcPts val="1000"/>
              </a:spcBef>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964B7321-6416-B466-F640-9CA19AD0818A}"/>
              </a:ext>
            </a:extLst>
          </p:cNvPr>
          <p:cNvSpPr>
            <a:spLocks noGrp="1"/>
          </p:cNvSpPr>
          <p:nvPr>
            <p:ph type="body" sz="quarter" idx="14" hasCustomPrompt="1"/>
          </p:nvPr>
        </p:nvSpPr>
        <p:spPr>
          <a:xfrm>
            <a:off x="612649" y="1252728"/>
            <a:ext cx="5934832"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5936468"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49887544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White and Neutral Cream">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5889ED76-ABD3-5C05-D4E1-ACC3E547B892}"/>
              </a:ext>
            </a:extLst>
          </p:cNvPr>
          <p:cNvSpPr txBox="1"/>
          <p:nvPr userDrawn="1"/>
        </p:nvSpPr>
        <p:spPr>
          <a:xfrm>
            <a:off x="6092400" y="0"/>
            <a:ext cx="6099600" cy="6858000"/>
          </a:xfrm>
          <a:prstGeom prst="rect">
            <a:avLst/>
          </a:prstGeom>
          <a:solidFill>
            <a:srgbClr val="FFF0D8"/>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754029D9-FE14-064A-60E1-77DDEE557CF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9F8E1548-A57B-B00D-8692-6241BB2D6B02}"/>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35112071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hite and Vibrant Azure">
    <p:spTree>
      <p:nvGrpSpPr>
        <p:cNvPr id="1" name=""/>
        <p:cNvGrpSpPr/>
        <p:nvPr/>
      </p:nvGrpSpPr>
      <p:grpSpPr>
        <a:xfrm>
          <a:off x="0" y="0"/>
          <a:ext cx="0" cy="0"/>
          <a:chOff x="0" y="0"/>
          <a:chExt cx="0" cy="0"/>
        </a:xfrm>
      </p:grpSpPr>
      <p:sp>
        <p:nvSpPr>
          <p:cNvPr id="4" name="Google Shape;161;p31">
            <a:extLst>
              <a:ext uri="{FF2B5EF4-FFF2-40B4-BE49-F238E27FC236}">
                <a16:creationId xmlns:a16="http://schemas.microsoft.com/office/drawing/2014/main" id="{7D94791C-1E0A-A915-F047-614C401EB9FC}"/>
              </a:ext>
            </a:extLst>
          </p:cNvPr>
          <p:cNvSpPr txBox="1"/>
          <p:nvPr userDrawn="1"/>
        </p:nvSpPr>
        <p:spPr>
          <a:xfrm>
            <a:off x="6092400" y="0"/>
            <a:ext cx="6099600" cy="6858000"/>
          </a:xfrm>
          <a:prstGeom prst="rect">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94F89ED4-96B9-FCBE-645A-F29A8F264328}"/>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81EB8D00-F184-83EF-BC8E-2A2FFF7F9100}"/>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1092398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hite and Vibrant Azure">
    <p:spTree>
      <p:nvGrpSpPr>
        <p:cNvPr id="1" name=""/>
        <p:cNvGrpSpPr/>
        <p:nvPr/>
      </p:nvGrpSpPr>
      <p:grpSpPr>
        <a:xfrm>
          <a:off x="0" y="0"/>
          <a:ext cx="0" cy="0"/>
          <a:chOff x="0" y="0"/>
          <a:chExt cx="0" cy="0"/>
        </a:xfrm>
      </p:grpSpPr>
      <p:pic>
        <p:nvPicPr>
          <p:cNvPr id="5" name="Graphic 4" descr="Lilly Logo">
            <a:extLst>
              <a:ext uri="{FF2B5EF4-FFF2-40B4-BE49-F238E27FC236}">
                <a16:creationId xmlns:a16="http://schemas.microsoft.com/office/drawing/2014/main" id="{D94F91B6-5162-D616-0156-F64CDCADEFD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5" y="6424245"/>
            <a:ext cx="451103" cy="246355"/>
          </a:xfrm>
          <a:prstGeom prst="rect">
            <a:avLst/>
          </a:prstGeom>
        </p:spPr>
      </p:pic>
      <p:sp>
        <p:nvSpPr>
          <p:cNvPr id="4" name="Google Shape;161;p31">
            <a:extLst>
              <a:ext uri="{FF2B5EF4-FFF2-40B4-BE49-F238E27FC236}">
                <a16:creationId xmlns:a16="http://schemas.microsoft.com/office/drawing/2014/main" id="{7D94791C-1E0A-A915-F047-614C401EB9FC}"/>
              </a:ext>
            </a:extLst>
          </p:cNvPr>
          <p:cNvSpPr txBox="1"/>
          <p:nvPr userDrawn="1"/>
        </p:nvSpPr>
        <p:spPr>
          <a:xfrm>
            <a:off x="-3600" y="0"/>
            <a:ext cx="6099600" cy="6858000"/>
          </a:xfrm>
          <a:prstGeom prst="rect">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94F89ED4-96B9-FCBE-645A-F29A8F264328}"/>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81EB8D00-F184-83EF-BC8E-2A2FFF7F9100}"/>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8" name="Graphic 7" descr="Lilly Logo">
            <a:extLst>
              <a:ext uri="{FF2B5EF4-FFF2-40B4-BE49-F238E27FC236}">
                <a16:creationId xmlns:a16="http://schemas.microsoft.com/office/drawing/2014/main" id="{AF2B7E92-8CA5-4FD2-48C3-E23D4A06DFA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424" y="6424246"/>
            <a:ext cx="451103" cy="246355"/>
          </a:xfrm>
          <a:prstGeom prst="rect">
            <a:avLst/>
          </a:prstGeom>
        </p:spPr>
      </p:pic>
    </p:spTree>
    <p:extLst>
      <p:ext uri="{BB962C8B-B14F-4D97-AF65-F5344CB8AC3E}">
        <p14:creationId xmlns:p14="http://schemas.microsoft.com/office/powerpoint/2010/main" val="37584347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hite and Neutral Ston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832C1C38-8830-A4B0-C7B7-A1D59C254FC6}"/>
              </a:ext>
            </a:extLst>
          </p:cNvPr>
          <p:cNvSpPr txBox="1"/>
          <p:nvPr userDrawn="1"/>
        </p:nvSpPr>
        <p:spPr>
          <a:xfrm>
            <a:off x="6092400" y="0"/>
            <a:ext cx="6099600" cy="6858000"/>
          </a:xfrm>
          <a:prstGeom prst="rect">
            <a:avLst/>
          </a:prstGeom>
          <a:solidFill>
            <a:srgbClr val="E4EBF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80D78F3-192F-1B82-7723-35806B7EF10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46154F1F-8AFA-597B-2357-601D77890BE7}"/>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7888557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White and Neutral Ston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832C1C38-8830-A4B0-C7B7-A1D59C254FC6}"/>
              </a:ext>
            </a:extLst>
          </p:cNvPr>
          <p:cNvSpPr txBox="1">
            <a:spLocks noGrp="1" noRot="1" noMove="1" noResize="1" noEditPoints="1" noAdjustHandles="1" noChangeArrowheads="1" noChangeShapeType="1"/>
          </p:cNvSpPr>
          <p:nvPr userDrawn="1"/>
        </p:nvSpPr>
        <p:spPr>
          <a:xfrm>
            <a:off x="-20418" y="0"/>
            <a:ext cx="6099600" cy="6858000"/>
          </a:xfrm>
          <a:prstGeom prst="rect">
            <a:avLst/>
          </a:prstGeom>
          <a:solidFill>
            <a:srgbClr val="E4EBF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80D78F3-192F-1B82-7723-35806B7EF10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46154F1F-8AFA-597B-2357-601D77890BE7}"/>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9" name="Graphic 8" descr="Lilly Logo">
            <a:extLst>
              <a:ext uri="{FF2B5EF4-FFF2-40B4-BE49-F238E27FC236}">
                <a16:creationId xmlns:a16="http://schemas.microsoft.com/office/drawing/2014/main" id="{307FF9FA-90E8-7BF0-5E5A-1207D311A66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424" y="6424246"/>
            <a:ext cx="451103" cy="246355"/>
          </a:xfrm>
          <a:prstGeom prst="rect">
            <a:avLst/>
          </a:prstGeom>
        </p:spPr>
      </p:pic>
    </p:spTree>
    <p:extLst>
      <p:ext uri="{BB962C8B-B14F-4D97-AF65-F5344CB8AC3E}">
        <p14:creationId xmlns:p14="http://schemas.microsoft.com/office/powerpoint/2010/main" val="296222832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hite and Neutral Sag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4FC5EC5F-66AA-268D-DF6B-7D6B812CA358}"/>
              </a:ext>
            </a:extLst>
          </p:cNvPr>
          <p:cNvSpPr txBox="1"/>
          <p:nvPr userDrawn="1"/>
        </p:nvSpPr>
        <p:spPr>
          <a:xfrm>
            <a:off x="6092400" y="0"/>
            <a:ext cx="6099600" cy="6858000"/>
          </a:xfrm>
          <a:prstGeom prst="rect">
            <a:avLst/>
          </a:prstGeom>
          <a:solidFill>
            <a:srgbClr val="C6DCD8"/>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13EAEDE-A63D-7FE8-2043-31E851F760BE}"/>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D118C120-BB0F-9525-F1FE-B62847AA058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86697175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White and Neutral Sage">
    <p:spTree>
      <p:nvGrpSpPr>
        <p:cNvPr id="1" name=""/>
        <p:cNvGrpSpPr/>
        <p:nvPr/>
      </p:nvGrpSpPr>
      <p:grpSpPr>
        <a:xfrm>
          <a:off x="0" y="0"/>
          <a:ext cx="0" cy="0"/>
          <a:chOff x="0" y="0"/>
          <a:chExt cx="0" cy="0"/>
        </a:xfrm>
      </p:grpSpPr>
      <p:sp>
        <p:nvSpPr>
          <p:cNvPr id="4" name="Google Shape;175;p33">
            <a:extLst>
              <a:ext uri="{FF2B5EF4-FFF2-40B4-BE49-F238E27FC236}">
                <a16:creationId xmlns:a16="http://schemas.microsoft.com/office/drawing/2014/main" id="{4FC5EC5F-66AA-268D-DF6B-7D6B812CA358}"/>
              </a:ext>
            </a:extLst>
          </p:cNvPr>
          <p:cNvSpPr txBox="1"/>
          <p:nvPr userDrawn="1"/>
        </p:nvSpPr>
        <p:spPr>
          <a:xfrm>
            <a:off x="0" y="0"/>
            <a:ext cx="6099600" cy="6858000"/>
          </a:xfrm>
          <a:prstGeom prst="rect">
            <a:avLst/>
          </a:prstGeom>
          <a:solidFill>
            <a:srgbClr val="C6DCD8"/>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813EAEDE-A63D-7FE8-2043-31E851F760BE}"/>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D118C120-BB0F-9525-F1FE-B62847AA0588}"/>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8DCCF63F-F371-2993-6882-D4C16103F86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424" y="6424246"/>
            <a:ext cx="451103" cy="246355"/>
          </a:xfrm>
          <a:prstGeom prst="rect">
            <a:avLst/>
          </a:prstGeom>
        </p:spPr>
      </p:pic>
    </p:spTree>
    <p:extLst>
      <p:ext uri="{BB962C8B-B14F-4D97-AF65-F5344CB8AC3E}">
        <p14:creationId xmlns:p14="http://schemas.microsoft.com/office/powerpoint/2010/main" val="36685170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Pink and Black" preserve="1">
  <p:cSld name="Pink and Black">
    <p:bg>
      <p:bgPr>
        <a:solidFill>
          <a:schemeClr val="tx2"/>
        </a:solidFill>
        <a:effectLst/>
      </p:bgPr>
    </p:bg>
    <p:spTree>
      <p:nvGrpSpPr>
        <p:cNvPr id="1" name="Shape 209"/>
        <p:cNvGrpSpPr/>
        <p:nvPr/>
      </p:nvGrpSpPr>
      <p:grpSpPr>
        <a:xfrm>
          <a:off x="0" y="0"/>
          <a:ext cx="0" cy="0"/>
          <a:chOff x="0" y="0"/>
          <a:chExt cx="0" cy="0"/>
        </a:xfrm>
      </p:grpSpPr>
      <p:sp>
        <p:nvSpPr>
          <p:cNvPr id="210" name="Google Shape;210;p38"/>
          <p:cNvSpPr txBox="1"/>
          <p:nvPr/>
        </p:nvSpPr>
        <p:spPr>
          <a:xfrm>
            <a:off x="6092400" y="0"/>
            <a:ext cx="6099600" cy="68580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52371C50-9545-C05E-A0AB-9BF8D679744A}"/>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7329807E-D15B-EC15-1B12-9C482B1C9C99}"/>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966175758"/>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Pink and Black" preserve="1">
  <p:cSld name="1_Pink and Black">
    <p:bg>
      <p:bgPr>
        <a:solidFill>
          <a:schemeClr val="tx2"/>
        </a:solidFill>
        <a:effectLst/>
      </p:bgPr>
    </p:bg>
    <p:spTree>
      <p:nvGrpSpPr>
        <p:cNvPr id="1" name="Shape 209"/>
        <p:cNvGrpSpPr/>
        <p:nvPr/>
      </p:nvGrpSpPr>
      <p:grpSpPr>
        <a:xfrm>
          <a:off x="0" y="0"/>
          <a:ext cx="0" cy="0"/>
          <a:chOff x="0" y="0"/>
          <a:chExt cx="0" cy="0"/>
        </a:xfrm>
      </p:grpSpPr>
      <p:sp>
        <p:nvSpPr>
          <p:cNvPr id="210" name="Google Shape;210;p38"/>
          <p:cNvSpPr txBox="1"/>
          <p:nvPr/>
        </p:nvSpPr>
        <p:spPr>
          <a:xfrm>
            <a:off x="-3600" y="0"/>
            <a:ext cx="6099600" cy="68580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133" b="0" i="0" dirty="0">
              <a:solidFill>
                <a:srgbClr val="FFFFFF"/>
              </a:solidFill>
              <a:latin typeface="Ringside Book" panose="02000500000000000000" pitchFamily="2" charset="0"/>
              <a:ea typeface="ITC Garamond Std Book Narrow" panose="02020505060506020304" pitchFamily="18" charset="0"/>
              <a:cs typeface="ITC Garamond Std Book Narrow" panose="02020505060506020304" pitchFamily="18" charset="0"/>
              <a:sym typeface="ITC Garamond Std Book Narrow" panose="02020505060506020304" pitchFamily="18" charset="0"/>
            </a:endParaRPr>
          </a:p>
        </p:txBody>
      </p:sp>
      <p:sp>
        <p:nvSpPr>
          <p:cNvPr id="2" name="Footer Placeholder 1">
            <a:extLst>
              <a:ext uri="{FF2B5EF4-FFF2-40B4-BE49-F238E27FC236}">
                <a16:creationId xmlns:a16="http://schemas.microsoft.com/office/drawing/2014/main" id="{52371C50-9545-C05E-A0AB-9BF8D679744A}"/>
              </a:ext>
            </a:extLst>
          </p:cNvPr>
          <p:cNvSpPr>
            <a:spLocks noGrp="1"/>
          </p:cNvSpPr>
          <p:nvPr>
            <p:ph type="ftr" sz="quarter" idx="10"/>
          </p:nvPr>
        </p:nvSpPr>
        <p:spPr/>
        <p:txBody>
          <a:bodyPr/>
          <a:lstStyle>
            <a:lvl1pPr>
              <a:defRPr>
                <a:solidFill>
                  <a:schemeClr val="bg1"/>
                </a:solidFill>
              </a:defRPr>
            </a:lvl1p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7329807E-D15B-EC15-1B12-9C482B1C9C99}"/>
              </a:ext>
            </a:extLst>
          </p:cNvPr>
          <p:cNvSpPr>
            <a:spLocks noGrp="1"/>
          </p:cNvSpPr>
          <p:nvPr>
            <p:ph type="sldNum" idx="11"/>
          </p:nvPr>
        </p:nvSpPr>
        <p:spPr/>
        <p:txBody>
          <a:bodyPr/>
          <a:lstStyle>
            <a:lvl1pPr>
              <a:defRPr>
                <a:solidFill>
                  <a:schemeClr val="bg1"/>
                </a:solidFill>
              </a:defRPr>
            </a:lvl1pPr>
          </a:lstStyle>
          <a:p>
            <a:fld id="{00000000-1234-1234-1234-123412341234}" type="slidenum">
              <a:rPr lang="en" smtClean="0"/>
              <a:pPr/>
              <a:t>‹#›</a:t>
            </a:fld>
            <a:endParaRPr lang="en" dirty="0"/>
          </a:p>
        </p:txBody>
      </p:sp>
      <p:pic>
        <p:nvPicPr>
          <p:cNvPr id="3" name="Graphic 2" descr="Lilly Logo">
            <a:extLst>
              <a:ext uri="{FF2B5EF4-FFF2-40B4-BE49-F238E27FC236}">
                <a16:creationId xmlns:a16="http://schemas.microsoft.com/office/drawing/2014/main" id="{B2B02CD2-4AFA-72AE-4131-6918B1011EF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19456" y="6424246"/>
            <a:ext cx="451103" cy="246355"/>
          </a:xfrm>
          <a:prstGeom prst="rect">
            <a:avLst/>
          </a:prstGeom>
        </p:spPr>
      </p:pic>
    </p:spTree>
    <p:extLst>
      <p:ext uri="{BB962C8B-B14F-4D97-AF65-F5344CB8AC3E}">
        <p14:creationId xmlns:p14="http://schemas.microsoft.com/office/powerpoint/2010/main" val="2785600339"/>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ld Brown and White and Vibrant Coral">
    <p:bg>
      <p:bgPr>
        <a:solidFill>
          <a:schemeClr val="accent1"/>
        </a:solidFill>
        <a:effectLst/>
      </p:bgPr>
    </p:bg>
    <p:spTree>
      <p:nvGrpSpPr>
        <p:cNvPr id="1" name=""/>
        <p:cNvGrpSpPr/>
        <p:nvPr/>
      </p:nvGrpSpPr>
      <p:grpSpPr>
        <a:xfrm>
          <a:off x="0" y="0"/>
          <a:ext cx="0" cy="0"/>
          <a:chOff x="0" y="0"/>
          <a:chExt cx="0" cy="0"/>
        </a:xfrm>
      </p:grpSpPr>
      <p:sp>
        <p:nvSpPr>
          <p:cNvPr id="4" name="Google Shape;401;p63">
            <a:extLst>
              <a:ext uri="{FF2B5EF4-FFF2-40B4-BE49-F238E27FC236}">
                <a16:creationId xmlns:a16="http://schemas.microsoft.com/office/drawing/2014/main" id="{18236F2F-3EE4-404F-9E32-4EC6672B628E}"/>
              </a:ext>
            </a:extLst>
          </p:cNvPr>
          <p:cNvSpPr/>
          <p:nvPr userDrawn="1"/>
        </p:nvSpPr>
        <p:spPr>
          <a:xfrm>
            <a:off x="6092033" y="3505000"/>
            <a:ext cx="6100000" cy="33532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latin typeface="Ringside Book" panose="02000500000000000000" pitchFamily="2" charset="0"/>
            </a:endParaRPr>
          </a:p>
        </p:txBody>
      </p:sp>
      <p:sp>
        <p:nvSpPr>
          <p:cNvPr id="5" name="Google Shape;402;p63">
            <a:extLst>
              <a:ext uri="{FF2B5EF4-FFF2-40B4-BE49-F238E27FC236}">
                <a16:creationId xmlns:a16="http://schemas.microsoft.com/office/drawing/2014/main" id="{695F6EE7-F393-D645-B8DF-59B8E86F00AE}"/>
              </a:ext>
            </a:extLst>
          </p:cNvPr>
          <p:cNvSpPr/>
          <p:nvPr userDrawn="1"/>
        </p:nvSpPr>
        <p:spPr>
          <a:xfrm>
            <a:off x="33" y="3505200"/>
            <a:ext cx="6092000" cy="335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latin typeface="Ringside Book" panose="02000500000000000000" pitchFamily="2" charset="0"/>
            </a:endParaRPr>
          </a:p>
        </p:txBody>
      </p:sp>
      <p:sp>
        <p:nvSpPr>
          <p:cNvPr id="2" name="Footer Placeholder 1">
            <a:extLst>
              <a:ext uri="{FF2B5EF4-FFF2-40B4-BE49-F238E27FC236}">
                <a16:creationId xmlns:a16="http://schemas.microsoft.com/office/drawing/2014/main" id="{42B03FB9-F2CF-E9E2-CD16-EFAF39A54C0C}"/>
              </a:ext>
            </a:extLst>
          </p:cNvPr>
          <p:cNvSpPr>
            <a:spLocks noGrp="1"/>
          </p:cNvSpPr>
          <p:nvPr>
            <p:ph type="ftr" sz="quarter" idx="10"/>
          </p:nvPr>
        </p:nvSpPr>
        <p:spPr/>
        <p:txBody>
          <a:bodyPr/>
          <a:lstStyle/>
          <a:p>
            <a:r>
              <a:rPr lang="en-US"/>
              <a:t>Company Confidential  © 2024 Eli Lilly and Company</a:t>
            </a:r>
          </a:p>
        </p:txBody>
      </p:sp>
      <p:sp>
        <p:nvSpPr>
          <p:cNvPr id="6" name="Slide Number Placeholder 5">
            <a:extLst>
              <a:ext uri="{FF2B5EF4-FFF2-40B4-BE49-F238E27FC236}">
                <a16:creationId xmlns:a16="http://schemas.microsoft.com/office/drawing/2014/main" id="{164CD42C-6FD6-83F9-3066-E738240B842C}"/>
              </a:ext>
            </a:extLst>
          </p:cNvPr>
          <p:cNvSpPr>
            <a:spLocks noGrp="1"/>
          </p:cNvSpPr>
          <p:nvPr>
            <p:ph type="sldNum" sz="quarter" idx="11"/>
          </p:nvPr>
        </p:nvSpPr>
        <p:spPr/>
        <p:txBody>
          <a:bodyPr/>
          <a:lstStyle/>
          <a:p>
            <a:fld id="{48135D20-C3A1-FF4C-B4DB-BE449A9B144D}" type="slidenum">
              <a:rPr lang="en-US"/>
              <a:t>‹#›</a:t>
            </a:fld>
            <a:endParaRPr lang="en-US"/>
          </a:p>
        </p:txBody>
      </p:sp>
      <p:pic>
        <p:nvPicPr>
          <p:cNvPr id="3" name="Graphic 2" descr="Lilly Logo">
            <a:extLst>
              <a:ext uri="{FF2B5EF4-FFF2-40B4-BE49-F238E27FC236}">
                <a16:creationId xmlns:a16="http://schemas.microsoft.com/office/drawing/2014/main" id="{67F930FD-CFCB-3EA9-5116-35EAAECE2D9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03058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Three Pictures with Captions">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587343D-4A09-A24E-CBEA-19FB336DB3A1}"/>
              </a:ext>
            </a:extLst>
          </p:cNvPr>
          <p:cNvSpPr>
            <a:spLocks noGrp="1"/>
          </p:cNvSpPr>
          <p:nvPr>
            <p:ph type="pic" sz="quarter" idx="18"/>
          </p:nvPr>
        </p:nvSpPr>
        <p:spPr>
          <a:xfrm>
            <a:off x="8021367" y="1682496"/>
            <a:ext cx="3566160" cy="3291840"/>
          </a:xfrm>
          <a:solidFill>
            <a:schemeClr val="tx1">
              <a:lumMod val="10000"/>
              <a:lumOff val="90000"/>
            </a:schemeClr>
          </a:solidFill>
        </p:spPr>
        <p:txBody>
          <a:bodyPr>
            <a:normAutofit/>
          </a:bodyPr>
          <a:lstStyle>
            <a:lvl1pPr>
              <a:defRPr sz="1200"/>
            </a:lvl1pPr>
          </a:lstStyle>
          <a:p>
            <a:endParaRPr lang="en-US"/>
          </a:p>
        </p:txBody>
      </p:sp>
      <p:sp>
        <p:nvSpPr>
          <p:cNvPr id="8" name="Picture Placeholder 6">
            <a:extLst>
              <a:ext uri="{FF2B5EF4-FFF2-40B4-BE49-F238E27FC236}">
                <a16:creationId xmlns:a16="http://schemas.microsoft.com/office/drawing/2014/main" id="{32897EF5-BCD4-9038-F316-68554BB27F4D}"/>
              </a:ext>
            </a:extLst>
          </p:cNvPr>
          <p:cNvSpPr>
            <a:spLocks noGrp="1"/>
          </p:cNvSpPr>
          <p:nvPr>
            <p:ph type="pic" sz="quarter" idx="17"/>
          </p:nvPr>
        </p:nvSpPr>
        <p:spPr>
          <a:xfrm>
            <a:off x="4327398" y="1682496"/>
            <a:ext cx="3566160" cy="3291840"/>
          </a:xfrm>
          <a:solidFill>
            <a:schemeClr val="tx1">
              <a:lumMod val="10000"/>
              <a:lumOff val="90000"/>
            </a:schemeClr>
          </a:solidFill>
        </p:spPr>
        <p:txBody>
          <a:bodyPr>
            <a:normAutofit/>
          </a:bodyPr>
          <a:lstStyle>
            <a:lvl1pPr>
              <a:defRPr sz="1200"/>
            </a:lvl1pPr>
          </a:lstStyle>
          <a:p>
            <a:endParaRPr lang="en-US"/>
          </a:p>
        </p:txBody>
      </p:sp>
      <p:sp>
        <p:nvSpPr>
          <p:cNvPr id="7" name="Picture Placeholder 6">
            <a:extLst>
              <a:ext uri="{FF2B5EF4-FFF2-40B4-BE49-F238E27FC236}">
                <a16:creationId xmlns:a16="http://schemas.microsoft.com/office/drawing/2014/main" id="{17E49819-DE5F-D643-1E0B-800ECE907F4D}"/>
              </a:ext>
            </a:extLst>
          </p:cNvPr>
          <p:cNvSpPr>
            <a:spLocks noGrp="1"/>
          </p:cNvSpPr>
          <p:nvPr>
            <p:ph type="pic" sz="quarter" idx="16"/>
          </p:nvPr>
        </p:nvSpPr>
        <p:spPr>
          <a:xfrm>
            <a:off x="612648" y="1682496"/>
            <a:ext cx="3566160" cy="3291840"/>
          </a:xfrm>
          <a:solidFill>
            <a:schemeClr val="tx1">
              <a:lumMod val="10000"/>
              <a:lumOff val="90000"/>
            </a:schemeClr>
          </a:solidFill>
        </p:spPr>
        <p:txBody>
          <a:bodyPr>
            <a:normAutofit/>
          </a:bodyPr>
          <a:lstStyle>
            <a:lvl1pPr>
              <a:defRPr sz="1200"/>
            </a:lvl1pPr>
          </a:lstStyle>
          <a:p>
            <a:endParaRPr lang="en-US"/>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3" name="Text Placeholder 5">
            <a:extLst>
              <a:ext uri="{FF2B5EF4-FFF2-40B4-BE49-F238E27FC236}">
                <a16:creationId xmlns:a16="http://schemas.microsoft.com/office/drawing/2014/main" id="{29B599D9-C15D-D025-3528-0B86EF51FEAA}"/>
              </a:ext>
            </a:extLst>
          </p:cNvPr>
          <p:cNvSpPr>
            <a:spLocks noGrp="1"/>
          </p:cNvSpPr>
          <p:nvPr>
            <p:ph type="body" sz="quarter" idx="20"/>
          </p:nvPr>
        </p:nvSpPr>
        <p:spPr>
          <a:xfrm>
            <a:off x="8021367" y="5151813"/>
            <a:ext cx="3566161" cy="1155469"/>
          </a:xfrm>
        </p:spPr>
        <p:txBody>
          <a:bodyPr>
            <a:noAutofit/>
          </a:bodyPr>
          <a:lstStyle>
            <a:lvl1pPr marL="0" indent="0">
              <a:lnSpc>
                <a:spcPct val="100000"/>
              </a:lnSpc>
              <a:spcBef>
                <a:spcPts val="0"/>
              </a:spcBef>
              <a:spcAft>
                <a:spcPts val="200"/>
              </a:spcAft>
              <a:buSzPct val="85000"/>
              <a:buFont typeface="+mj-lt"/>
              <a:buNone/>
              <a:defRPr sz="1100" b="1" i="0">
                <a:latin typeface="Ringside Black" panose="02000500000000000000" pitchFamily="2" charset="0"/>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a:extLst>
              <a:ext uri="{FF2B5EF4-FFF2-40B4-BE49-F238E27FC236}">
                <a16:creationId xmlns:a16="http://schemas.microsoft.com/office/drawing/2014/main" id="{ABC11B7C-3EEA-513E-2F4C-959780220A25}"/>
              </a:ext>
            </a:extLst>
          </p:cNvPr>
          <p:cNvSpPr>
            <a:spLocks noGrp="1"/>
          </p:cNvSpPr>
          <p:nvPr>
            <p:ph type="body" sz="quarter" idx="19"/>
          </p:nvPr>
        </p:nvSpPr>
        <p:spPr>
          <a:xfrm>
            <a:off x="4319154" y="5151813"/>
            <a:ext cx="3566161" cy="1155469"/>
          </a:xfrm>
        </p:spPr>
        <p:txBody>
          <a:bodyPr>
            <a:noAutofit/>
          </a:bodyPr>
          <a:lstStyle>
            <a:lvl1pPr marL="0" indent="0">
              <a:lnSpc>
                <a:spcPct val="100000"/>
              </a:lnSpc>
              <a:spcBef>
                <a:spcPts val="0"/>
              </a:spcBef>
              <a:spcAft>
                <a:spcPts val="200"/>
              </a:spcAft>
              <a:buSzPct val="85000"/>
              <a:buFont typeface="+mj-lt"/>
              <a:buNone/>
              <a:defRPr sz="1100" b="1" i="0">
                <a:latin typeface="Ringside Black" panose="02000500000000000000" pitchFamily="2" charset="0"/>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p:nvPr>
        </p:nvSpPr>
        <p:spPr>
          <a:xfrm>
            <a:off x="609600" y="5151813"/>
            <a:ext cx="3566161" cy="1155469"/>
          </a:xfrm>
        </p:spPr>
        <p:txBody>
          <a:bodyPr>
            <a:noAutofit/>
          </a:bodyPr>
          <a:lstStyle>
            <a:lvl1pPr marL="0" indent="0">
              <a:lnSpc>
                <a:spcPct val="100000"/>
              </a:lnSpc>
              <a:spcBef>
                <a:spcPts val="0"/>
              </a:spcBef>
              <a:spcAft>
                <a:spcPts val="200"/>
              </a:spcAft>
              <a:buSzPct val="85000"/>
              <a:buFont typeface="+mj-lt"/>
              <a:buNone/>
              <a:defRPr sz="1100" b="1" i="0">
                <a:latin typeface="Ringside Black" panose="02000500000000000000" pitchFamily="2" charset="0"/>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964B7321-6416-B466-F640-9CA19AD0818A}"/>
              </a:ext>
            </a:extLst>
          </p:cNvPr>
          <p:cNvSpPr>
            <a:spLocks noGrp="1"/>
          </p:cNvSpPr>
          <p:nvPr>
            <p:ph type="body" sz="quarter" idx="14" hasCustomPrompt="1"/>
          </p:nvPr>
        </p:nvSpPr>
        <p:spPr>
          <a:xfrm>
            <a:off x="612649" y="1252728"/>
            <a:ext cx="5934832"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5936468"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32142413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ld Blue and White and Vibrant Azure">
    <p:bg>
      <p:bgPr>
        <a:solidFill>
          <a:schemeClr val="accent2"/>
        </a:solidFill>
        <a:effectLst/>
      </p:bgPr>
    </p:bg>
    <p:spTree>
      <p:nvGrpSpPr>
        <p:cNvPr id="1" name=""/>
        <p:cNvGrpSpPr/>
        <p:nvPr/>
      </p:nvGrpSpPr>
      <p:grpSpPr>
        <a:xfrm>
          <a:off x="0" y="0"/>
          <a:ext cx="0" cy="0"/>
          <a:chOff x="0" y="0"/>
          <a:chExt cx="0" cy="0"/>
        </a:xfrm>
      </p:grpSpPr>
      <p:sp>
        <p:nvSpPr>
          <p:cNvPr id="4" name="Google Shape;409;p64">
            <a:extLst>
              <a:ext uri="{FF2B5EF4-FFF2-40B4-BE49-F238E27FC236}">
                <a16:creationId xmlns:a16="http://schemas.microsoft.com/office/drawing/2014/main" id="{9156921D-1EF5-FD46-8EE2-FA2234B3619C}"/>
              </a:ext>
            </a:extLst>
          </p:cNvPr>
          <p:cNvSpPr/>
          <p:nvPr userDrawn="1"/>
        </p:nvSpPr>
        <p:spPr>
          <a:xfrm>
            <a:off x="33" y="3505200"/>
            <a:ext cx="6092000" cy="335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latin typeface="Ringside Book" panose="02000500000000000000" pitchFamily="2" charset="0"/>
            </a:endParaRPr>
          </a:p>
        </p:txBody>
      </p:sp>
      <p:sp>
        <p:nvSpPr>
          <p:cNvPr id="5" name="Google Shape;410;p64">
            <a:extLst>
              <a:ext uri="{FF2B5EF4-FFF2-40B4-BE49-F238E27FC236}">
                <a16:creationId xmlns:a16="http://schemas.microsoft.com/office/drawing/2014/main" id="{02F24FD1-1B81-D745-912D-C6B06C789EFE}"/>
              </a:ext>
            </a:extLst>
          </p:cNvPr>
          <p:cNvSpPr/>
          <p:nvPr userDrawn="1"/>
        </p:nvSpPr>
        <p:spPr>
          <a:xfrm>
            <a:off x="6092033" y="3505200"/>
            <a:ext cx="6100000" cy="335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latin typeface="Ringside Book" panose="02000500000000000000" pitchFamily="2" charset="0"/>
            </a:endParaRPr>
          </a:p>
        </p:txBody>
      </p:sp>
      <p:sp>
        <p:nvSpPr>
          <p:cNvPr id="2" name="Footer Placeholder 1">
            <a:extLst>
              <a:ext uri="{FF2B5EF4-FFF2-40B4-BE49-F238E27FC236}">
                <a16:creationId xmlns:a16="http://schemas.microsoft.com/office/drawing/2014/main" id="{419183C1-A797-822E-8EDA-77E79CBE4E1B}"/>
              </a:ext>
            </a:extLst>
          </p:cNvPr>
          <p:cNvSpPr>
            <a:spLocks noGrp="1"/>
          </p:cNvSpPr>
          <p:nvPr>
            <p:ph type="ftr" sz="quarter" idx="10"/>
          </p:nvPr>
        </p:nvSpPr>
        <p:spPr/>
        <p:txBody>
          <a:bodyPr/>
          <a:lstStyle/>
          <a:p>
            <a:r>
              <a:rPr lang="en-US"/>
              <a:t>Company Confidential  © 2024 Eli Lilly and Company</a:t>
            </a:r>
          </a:p>
        </p:txBody>
      </p:sp>
      <p:sp>
        <p:nvSpPr>
          <p:cNvPr id="6" name="Slide Number Placeholder 5">
            <a:extLst>
              <a:ext uri="{FF2B5EF4-FFF2-40B4-BE49-F238E27FC236}">
                <a16:creationId xmlns:a16="http://schemas.microsoft.com/office/drawing/2014/main" id="{4C38BA8D-9599-99B9-4A78-B8D7FCF23407}"/>
              </a:ext>
            </a:extLst>
          </p:cNvPr>
          <p:cNvSpPr>
            <a:spLocks noGrp="1"/>
          </p:cNvSpPr>
          <p:nvPr>
            <p:ph type="sldNum" sz="quarter" idx="11"/>
          </p:nvPr>
        </p:nvSpPr>
        <p:spPr/>
        <p:txBody>
          <a:bodyPr/>
          <a:lstStyle/>
          <a:p>
            <a:fld id="{48135D20-C3A1-FF4C-B4DB-BE449A9B144D}" type="slidenum">
              <a:rPr lang="en-US"/>
              <a:t>‹#›</a:t>
            </a:fld>
            <a:endParaRPr lang="en-US"/>
          </a:p>
        </p:txBody>
      </p:sp>
      <p:pic>
        <p:nvPicPr>
          <p:cNvPr id="3" name="Graphic 2" descr="Lilly Logo">
            <a:extLst>
              <a:ext uri="{FF2B5EF4-FFF2-40B4-BE49-F238E27FC236}">
                <a16:creationId xmlns:a16="http://schemas.microsoft.com/office/drawing/2014/main" id="{EC9ABE8F-5745-0FA1-E297-9FA2F012C9F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4550578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Red and White and Black">
    <p:bg>
      <p:bgPr>
        <a:solidFill>
          <a:schemeClr val="bg2"/>
        </a:solidFill>
        <a:effectLst/>
      </p:bgPr>
    </p:bg>
    <p:spTree>
      <p:nvGrpSpPr>
        <p:cNvPr id="1" name=""/>
        <p:cNvGrpSpPr/>
        <p:nvPr/>
      </p:nvGrpSpPr>
      <p:grpSpPr>
        <a:xfrm>
          <a:off x="0" y="0"/>
          <a:ext cx="0" cy="0"/>
          <a:chOff x="0" y="0"/>
          <a:chExt cx="0" cy="0"/>
        </a:xfrm>
      </p:grpSpPr>
      <p:sp>
        <p:nvSpPr>
          <p:cNvPr id="4" name="Google Shape;417;p65">
            <a:extLst>
              <a:ext uri="{FF2B5EF4-FFF2-40B4-BE49-F238E27FC236}">
                <a16:creationId xmlns:a16="http://schemas.microsoft.com/office/drawing/2014/main" id="{E828F49A-1DC1-4E41-9553-695334D4256A}"/>
              </a:ext>
            </a:extLst>
          </p:cNvPr>
          <p:cNvSpPr/>
          <p:nvPr userDrawn="1"/>
        </p:nvSpPr>
        <p:spPr>
          <a:xfrm>
            <a:off x="33" y="3505200"/>
            <a:ext cx="6092000" cy="335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latin typeface="Ringside Book" panose="02000500000000000000" pitchFamily="2" charset="0"/>
            </a:endParaRPr>
          </a:p>
        </p:txBody>
      </p:sp>
      <p:sp>
        <p:nvSpPr>
          <p:cNvPr id="5" name="Google Shape;418;p65">
            <a:extLst>
              <a:ext uri="{FF2B5EF4-FFF2-40B4-BE49-F238E27FC236}">
                <a16:creationId xmlns:a16="http://schemas.microsoft.com/office/drawing/2014/main" id="{4ECCA6D3-3CC3-E44B-870A-40DF98EED6D8}"/>
              </a:ext>
            </a:extLst>
          </p:cNvPr>
          <p:cNvSpPr/>
          <p:nvPr userDrawn="1"/>
        </p:nvSpPr>
        <p:spPr>
          <a:xfrm>
            <a:off x="6092033" y="3505000"/>
            <a:ext cx="6100000" cy="3353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latin typeface="Ringside Book" panose="02000500000000000000" pitchFamily="2" charset="0"/>
            </a:endParaRPr>
          </a:p>
        </p:txBody>
      </p:sp>
      <p:sp>
        <p:nvSpPr>
          <p:cNvPr id="2" name="Footer Placeholder 1">
            <a:extLst>
              <a:ext uri="{FF2B5EF4-FFF2-40B4-BE49-F238E27FC236}">
                <a16:creationId xmlns:a16="http://schemas.microsoft.com/office/drawing/2014/main" id="{0D5EBA5A-6344-EB08-F4A1-732073E8116E}"/>
              </a:ext>
            </a:extLst>
          </p:cNvPr>
          <p:cNvSpPr>
            <a:spLocks noGrp="1"/>
          </p:cNvSpPr>
          <p:nvPr>
            <p:ph type="ftr" sz="quarter" idx="10"/>
          </p:nvPr>
        </p:nvSpPr>
        <p:spPr/>
        <p:txBody>
          <a:bodyPr/>
          <a:lstStyle>
            <a:lvl1pPr>
              <a:defRPr>
                <a:solidFill>
                  <a:schemeClr val="bg1"/>
                </a:solidFill>
              </a:defRPr>
            </a:lvl1pPr>
          </a:lstStyle>
          <a:p>
            <a:r>
              <a:rPr lang="en-US"/>
              <a:t>Company Confidential  © 2024 Eli Lilly and Company</a:t>
            </a:r>
          </a:p>
        </p:txBody>
      </p:sp>
      <p:sp>
        <p:nvSpPr>
          <p:cNvPr id="6" name="Slide Number Placeholder 5">
            <a:extLst>
              <a:ext uri="{FF2B5EF4-FFF2-40B4-BE49-F238E27FC236}">
                <a16:creationId xmlns:a16="http://schemas.microsoft.com/office/drawing/2014/main" id="{E70C6060-E866-16C2-4FE2-8AA0BEF2515C}"/>
              </a:ext>
            </a:extLst>
          </p:cNvPr>
          <p:cNvSpPr>
            <a:spLocks noGrp="1"/>
          </p:cNvSpPr>
          <p:nvPr>
            <p:ph type="sldNum" sz="quarter" idx="11"/>
          </p:nvPr>
        </p:nvSpPr>
        <p:spPr/>
        <p:txBody>
          <a:bodyPr/>
          <a:lstStyle>
            <a:lvl1pPr>
              <a:defRPr>
                <a:solidFill>
                  <a:schemeClr val="bg1"/>
                </a:solidFill>
              </a:defRPr>
            </a:lvl1pPr>
          </a:lstStyle>
          <a:p>
            <a:fld id="{48135D20-C3A1-FF4C-B4DB-BE449A9B144D}" type="slidenum">
              <a:rPr lang="en-US"/>
              <a:pPr/>
              <a:t>‹#›</a:t>
            </a:fld>
            <a:endParaRPr lang="en-US"/>
          </a:p>
        </p:txBody>
      </p:sp>
      <p:pic>
        <p:nvPicPr>
          <p:cNvPr id="3" name="Graphic 2" descr="Lilly Logo">
            <a:extLst>
              <a:ext uri="{FF2B5EF4-FFF2-40B4-BE49-F238E27FC236}">
                <a16:creationId xmlns:a16="http://schemas.microsoft.com/office/drawing/2014/main" id="{C44A2908-867C-974B-B8E4-585D93B5DC8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4010455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Content with Two-Thirds Picture at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7F4499E-18B9-A16B-609C-D2C1C32A2567}"/>
              </a:ext>
            </a:extLst>
          </p:cNvPr>
          <p:cNvSpPr>
            <a:spLocks noGrp="1"/>
          </p:cNvSpPr>
          <p:nvPr>
            <p:ph type="pic" sz="quarter" idx="21"/>
          </p:nvPr>
        </p:nvSpPr>
        <p:spPr>
          <a:xfrm>
            <a:off x="0" y="2300533"/>
            <a:ext cx="12192000" cy="4557467"/>
          </a:xfrm>
          <a:prstGeom prst="rect">
            <a:avLst/>
          </a:prstGeom>
          <a:solidFill>
            <a:schemeClr val="tx1">
              <a:lumMod val="10000"/>
              <a:lumOff val="90000"/>
            </a:schemeClr>
          </a:solidFill>
        </p:spPr>
        <p:txBody>
          <a:bodyPr>
            <a:normAutofit/>
          </a:bodyPr>
          <a:lstStyle>
            <a:lvl1pPr>
              <a:lnSpc>
                <a:spcPct val="100000"/>
              </a:lnSpc>
              <a:spcBef>
                <a:spcPts val="0"/>
              </a:spcBef>
              <a:defRPr sz="1800" b="0" i="0"/>
            </a:lvl1pPr>
          </a:lstStyle>
          <a:p>
            <a:endParaRPr lang="en-US" dirty="0"/>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6" name="Text Placeholder 5">
            <a:extLst>
              <a:ext uri="{FF2B5EF4-FFF2-40B4-BE49-F238E27FC236}">
                <a16:creationId xmlns:a16="http://schemas.microsoft.com/office/drawing/2014/main" id="{02B25BEF-FE8B-7F7B-7B62-16640958E778}"/>
              </a:ext>
            </a:extLst>
          </p:cNvPr>
          <p:cNvSpPr>
            <a:spLocks noGrp="1"/>
          </p:cNvSpPr>
          <p:nvPr>
            <p:ph type="body" sz="quarter" idx="22"/>
          </p:nvPr>
        </p:nvSpPr>
        <p:spPr>
          <a:xfrm>
            <a:off x="6096000" y="1286395"/>
            <a:ext cx="4800600" cy="822960"/>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p:nvPr>
        </p:nvSpPr>
        <p:spPr>
          <a:xfrm>
            <a:off x="609600" y="1286395"/>
            <a:ext cx="4800600" cy="822960"/>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5096"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pic>
        <p:nvPicPr>
          <p:cNvPr id="5" name="Graphic 4" descr="Lilly Logo">
            <a:extLst>
              <a:ext uri="{FF2B5EF4-FFF2-40B4-BE49-F238E27FC236}">
                <a16:creationId xmlns:a16="http://schemas.microsoft.com/office/drawing/2014/main" id="{92C5B6E1-F8E2-14AF-DE71-06AF744145B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21682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ve Column Project Roadmap with Picture">
    <p:spTree>
      <p:nvGrpSpPr>
        <p:cNvPr id="1" name=""/>
        <p:cNvGrpSpPr/>
        <p:nvPr/>
      </p:nvGrpSpPr>
      <p:grpSpPr>
        <a:xfrm>
          <a:off x="0" y="0"/>
          <a:ext cx="0" cy="0"/>
          <a:chOff x="0" y="0"/>
          <a:chExt cx="0" cy="0"/>
        </a:xfrm>
      </p:grpSpPr>
      <p:sp>
        <p:nvSpPr>
          <p:cNvPr id="20" name="Picture Placeholder 5">
            <a:extLst>
              <a:ext uri="{FF2B5EF4-FFF2-40B4-BE49-F238E27FC236}">
                <a16:creationId xmlns:a16="http://schemas.microsoft.com/office/drawing/2014/main" id="{BE69A92F-BF46-D19D-FB31-9E9CADD36691}"/>
              </a:ext>
            </a:extLst>
          </p:cNvPr>
          <p:cNvSpPr>
            <a:spLocks noGrp="1"/>
          </p:cNvSpPr>
          <p:nvPr>
            <p:ph type="pic" sz="quarter" idx="21"/>
          </p:nvPr>
        </p:nvSpPr>
        <p:spPr>
          <a:xfrm>
            <a:off x="0" y="4562856"/>
            <a:ext cx="12188952" cy="2295144"/>
          </a:xfrm>
          <a:prstGeom prst="rect">
            <a:avLst/>
          </a:prstGeom>
          <a:solidFill>
            <a:schemeClr val="tx1">
              <a:lumMod val="10000"/>
              <a:lumOff val="90000"/>
            </a:schemeClr>
          </a:solidFill>
        </p:spPr>
        <p:txBody>
          <a:bodyPr>
            <a:normAutofit/>
          </a:bodyPr>
          <a:lstStyle>
            <a:lvl1pPr>
              <a:lnSpc>
                <a:spcPct val="100000"/>
              </a:lnSpc>
              <a:spcBef>
                <a:spcPts val="0"/>
              </a:spcBef>
              <a:defRPr sz="1800" b="0" i="0"/>
            </a:lvl1pPr>
          </a:lstStyle>
          <a:p>
            <a:endParaRPr lang="en-US" dirty="0"/>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9" name="Text Placeholder 5">
            <a:extLst>
              <a:ext uri="{FF2B5EF4-FFF2-40B4-BE49-F238E27FC236}">
                <a16:creationId xmlns:a16="http://schemas.microsoft.com/office/drawing/2014/main" id="{75CD93E6-CB90-01E5-9A8B-451BFA27342C}"/>
              </a:ext>
            </a:extLst>
          </p:cNvPr>
          <p:cNvSpPr>
            <a:spLocks noGrp="1"/>
          </p:cNvSpPr>
          <p:nvPr>
            <p:ph type="body" sz="quarter" idx="31"/>
          </p:nvPr>
        </p:nvSpPr>
        <p:spPr>
          <a:xfrm>
            <a:off x="10058400" y="3247415"/>
            <a:ext cx="1828800" cy="1064812"/>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5">
            <a:extLst>
              <a:ext uri="{FF2B5EF4-FFF2-40B4-BE49-F238E27FC236}">
                <a16:creationId xmlns:a16="http://schemas.microsoft.com/office/drawing/2014/main" id="{5917F8ED-B5BB-ED8F-A961-BAA83888FA3B}"/>
              </a:ext>
            </a:extLst>
          </p:cNvPr>
          <p:cNvSpPr>
            <a:spLocks noGrp="1"/>
          </p:cNvSpPr>
          <p:nvPr>
            <p:ph type="body" sz="quarter" idx="30"/>
          </p:nvPr>
        </p:nvSpPr>
        <p:spPr>
          <a:xfrm>
            <a:off x="10058400" y="2109355"/>
            <a:ext cx="1828800" cy="716972"/>
          </a:xfrm>
        </p:spPr>
        <p:txBody>
          <a:bodyPr>
            <a:noAutofit/>
          </a:bodyPr>
          <a:lstStyle>
            <a:lvl1pPr marL="0" indent="0">
              <a:lnSpc>
                <a:spcPct val="100000"/>
              </a:lnSpc>
              <a:spcBef>
                <a:spcPts val="0"/>
              </a:spcBef>
              <a:spcAft>
                <a:spcPts val="0"/>
              </a:spcAft>
              <a:buSzPct val="85000"/>
              <a:buFont typeface="+mj-lt"/>
              <a:buNone/>
              <a:defRPr sz="2000" b="0" i="0" cap="all" baseline="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p:txBody>
      </p:sp>
      <p:sp>
        <p:nvSpPr>
          <p:cNvPr id="17" name="Text Placeholder 5">
            <a:extLst>
              <a:ext uri="{FF2B5EF4-FFF2-40B4-BE49-F238E27FC236}">
                <a16:creationId xmlns:a16="http://schemas.microsoft.com/office/drawing/2014/main" id="{9FE754E7-6007-6AAC-B143-3D1B63307298}"/>
              </a:ext>
            </a:extLst>
          </p:cNvPr>
          <p:cNvSpPr>
            <a:spLocks noGrp="1"/>
          </p:cNvSpPr>
          <p:nvPr>
            <p:ph type="body" sz="quarter" idx="29"/>
          </p:nvPr>
        </p:nvSpPr>
        <p:spPr>
          <a:xfrm>
            <a:off x="7696199" y="3247415"/>
            <a:ext cx="1828800" cy="1064812"/>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0020E300-0A87-9A83-7272-C0CFC1A1FC13}"/>
              </a:ext>
            </a:extLst>
          </p:cNvPr>
          <p:cNvSpPr>
            <a:spLocks noGrp="1"/>
          </p:cNvSpPr>
          <p:nvPr>
            <p:ph type="body" sz="quarter" idx="28"/>
          </p:nvPr>
        </p:nvSpPr>
        <p:spPr>
          <a:xfrm>
            <a:off x="7696199" y="2109355"/>
            <a:ext cx="1828800" cy="716972"/>
          </a:xfrm>
        </p:spPr>
        <p:txBody>
          <a:bodyPr>
            <a:noAutofit/>
          </a:bodyPr>
          <a:lstStyle>
            <a:lvl1pPr marL="0" indent="0">
              <a:lnSpc>
                <a:spcPct val="100000"/>
              </a:lnSpc>
              <a:spcBef>
                <a:spcPts val="0"/>
              </a:spcBef>
              <a:spcAft>
                <a:spcPts val="0"/>
              </a:spcAft>
              <a:buSzPct val="85000"/>
              <a:buFont typeface="+mj-lt"/>
              <a:buNone/>
              <a:defRPr sz="2000" b="0" i="0" cap="all" baseline="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p:txBody>
      </p:sp>
      <p:sp>
        <p:nvSpPr>
          <p:cNvPr id="12" name="Text Placeholder 5">
            <a:extLst>
              <a:ext uri="{FF2B5EF4-FFF2-40B4-BE49-F238E27FC236}">
                <a16:creationId xmlns:a16="http://schemas.microsoft.com/office/drawing/2014/main" id="{9CDCE9B1-0A05-C785-E154-470B5C28D283}"/>
              </a:ext>
            </a:extLst>
          </p:cNvPr>
          <p:cNvSpPr>
            <a:spLocks noGrp="1"/>
          </p:cNvSpPr>
          <p:nvPr>
            <p:ph type="body" sz="quarter" idx="27"/>
          </p:nvPr>
        </p:nvSpPr>
        <p:spPr>
          <a:xfrm>
            <a:off x="5333999" y="3247415"/>
            <a:ext cx="1828800" cy="1064812"/>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16D9EB45-577A-007D-B12D-F6F4F409A908}"/>
              </a:ext>
            </a:extLst>
          </p:cNvPr>
          <p:cNvSpPr>
            <a:spLocks noGrp="1"/>
          </p:cNvSpPr>
          <p:nvPr>
            <p:ph type="body" sz="quarter" idx="26"/>
          </p:nvPr>
        </p:nvSpPr>
        <p:spPr>
          <a:xfrm>
            <a:off x="5333999" y="2109355"/>
            <a:ext cx="1828800" cy="716972"/>
          </a:xfrm>
        </p:spPr>
        <p:txBody>
          <a:bodyPr>
            <a:noAutofit/>
          </a:bodyPr>
          <a:lstStyle>
            <a:lvl1pPr marL="0" indent="0">
              <a:lnSpc>
                <a:spcPct val="100000"/>
              </a:lnSpc>
              <a:spcBef>
                <a:spcPts val="0"/>
              </a:spcBef>
              <a:spcAft>
                <a:spcPts val="0"/>
              </a:spcAft>
              <a:buSzPct val="85000"/>
              <a:buFont typeface="+mj-lt"/>
              <a:buNone/>
              <a:defRPr sz="2000" b="0" i="0" cap="all" baseline="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p:txBody>
      </p:sp>
      <p:sp>
        <p:nvSpPr>
          <p:cNvPr id="10" name="Text Placeholder 5">
            <a:extLst>
              <a:ext uri="{FF2B5EF4-FFF2-40B4-BE49-F238E27FC236}">
                <a16:creationId xmlns:a16="http://schemas.microsoft.com/office/drawing/2014/main" id="{109DD7F2-B760-88CF-F985-808A56448637}"/>
              </a:ext>
            </a:extLst>
          </p:cNvPr>
          <p:cNvSpPr>
            <a:spLocks noGrp="1"/>
          </p:cNvSpPr>
          <p:nvPr>
            <p:ph type="body" sz="quarter" idx="25"/>
          </p:nvPr>
        </p:nvSpPr>
        <p:spPr>
          <a:xfrm>
            <a:off x="2971799" y="3247415"/>
            <a:ext cx="1828800" cy="1064812"/>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A63D31A1-DBF6-3FF3-736C-F6B8D144E05E}"/>
              </a:ext>
            </a:extLst>
          </p:cNvPr>
          <p:cNvSpPr>
            <a:spLocks noGrp="1"/>
          </p:cNvSpPr>
          <p:nvPr>
            <p:ph type="body" sz="quarter" idx="24"/>
          </p:nvPr>
        </p:nvSpPr>
        <p:spPr>
          <a:xfrm>
            <a:off x="2971799" y="2109355"/>
            <a:ext cx="1828800" cy="716972"/>
          </a:xfrm>
        </p:spPr>
        <p:txBody>
          <a:bodyPr>
            <a:noAutofit/>
          </a:bodyPr>
          <a:lstStyle>
            <a:lvl1pPr marL="0" indent="0">
              <a:lnSpc>
                <a:spcPct val="100000"/>
              </a:lnSpc>
              <a:spcBef>
                <a:spcPts val="0"/>
              </a:spcBef>
              <a:spcAft>
                <a:spcPts val="0"/>
              </a:spcAft>
              <a:buSzPct val="85000"/>
              <a:buFont typeface="+mj-lt"/>
              <a:buNone/>
              <a:defRPr sz="2000" b="0" i="0" cap="all" baseline="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p:txBody>
      </p:sp>
      <p:sp>
        <p:nvSpPr>
          <p:cNvPr id="8" name="Text Placeholder 5">
            <a:extLst>
              <a:ext uri="{FF2B5EF4-FFF2-40B4-BE49-F238E27FC236}">
                <a16:creationId xmlns:a16="http://schemas.microsoft.com/office/drawing/2014/main" id="{33802A39-2694-3FE6-A205-6A96F67E7A6F}"/>
              </a:ext>
            </a:extLst>
          </p:cNvPr>
          <p:cNvSpPr>
            <a:spLocks noGrp="1"/>
          </p:cNvSpPr>
          <p:nvPr>
            <p:ph type="body" sz="quarter" idx="23"/>
          </p:nvPr>
        </p:nvSpPr>
        <p:spPr>
          <a:xfrm>
            <a:off x="609599" y="3247415"/>
            <a:ext cx="1828800" cy="1064812"/>
          </a:xfrm>
        </p:spPr>
        <p:txBody>
          <a:bodyPr>
            <a:noAutofit/>
          </a:bodyPr>
          <a:lstStyle>
            <a:lvl1pPr marL="0" indent="0">
              <a:lnSpc>
                <a:spcPct val="100000"/>
              </a:lnSpc>
              <a:spcBef>
                <a:spcPts val="0"/>
              </a:spcBef>
              <a:spcAft>
                <a:spcPts val="200"/>
              </a:spcAft>
              <a:buSzPct val="85000"/>
              <a:buFont typeface="+mj-lt"/>
              <a:buNone/>
              <a:defRPr sz="1100" b="0" i="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31C952C2-14D6-8AB3-0F8F-F7BC48D1E9A8}"/>
              </a:ext>
            </a:extLst>
          </p:cNvPr>
          <p:cNvSpPr>
            <a:spLocks noGrp="1"/>
          </p:cNvSpPr>
          <p:nvPr>
            <p:ph type="body" sz="quarter" idx="15"/>
          </p:nvPr>
        </p:nvSpPr>
        <p:spPr>
          <a:xfrm>
            <a:off x="609599" y="2109355"/>
            <a:ext cx="1828800" cy="716972"/>
          </a:xfrm>
        </p:spPr>
        <p:txBody>
          <a:bodyPr>
            <a:noAutofit/>
          </a:bodyPr>
          <a:lstStyle>
            <a:lvl1pPr marL="0" indent="0">
              <a:lnSpc>
                <a:spcPct val="100000"/>
              </a:lnSpc>
              <a:spcBef>
                <a:spcPts val="0"/>
              </a:spcBef>
              <a:spcAft>
                <a:spcPts val="0"/>
              </a:spcAft>
              <a:buSzPct val="85000"/>
              <a:buFont typeface="+mj-lt"/>
              <a:buNone/>
              <a:defRPr sz="2000" b="0" i="0" cap="all" baseline="0">
                <a:latin typeface="+mn-lt"/>
              </a:defRPr>
            </a:lvl1pPr>
            <a:lvl2pPr marL="0" indent="0">
              <a:lnSpc>
                <a:spcPct val="100000"/>
              </a:lnSpc>
              <a:spcBef>
                <a:spcPts val="0"/>
              </a:spcBef>
              <a:spcAft>
                <a:spcPts val="200"/>
              </a:spcAft>
              <a:buNone/>
              <a:defRPr sz="1100"/>
            </a:lvl2pPr>
            <a:lvl3pPr marL="171450" indent="-171450">
              <a:lnSpc>
                <a:spcPct val="100000"/>
              </a:lnSpc>
              <a:spcBef>
                <a:spcPts val="0"/>
              </a:spcBef>
              <a:spcAft>
                <a:spcPts val="200"/>
              </a:spcAft>
              <a:buFont typeface="Arial" panose="020B0604020202020204" pitchFamily="34" charset="0"/>
              <a:buChar char="•"/>
              <a:defRPr sz="1100"/>
            </a:lvl3pPr>
            <a:lvl4pPr marL="365760" indent="-201168">
              <a:lnSpc>
                <a:spcPct val="100000"/>
              </a:lnSpc>
              <a:spcBef>
                <a:spcPts val="0"/>
              </a:spcBef>
              <a:spcAft>
                <a:spcPts val="200"/>
              </a:spcAft>
              <a:buFont typeface="ITC Garamond Std Book Narrow" panose="02020505060506020304" pitchFamily="18" charset="0"/>
              <a:buChar char="–"/>
              <a:defRPr sz="1100"/>
            </a:lvl4pPr>
            <a:lvl5pPr marL="603504" indent="-171450">
              <a:lnSpc>
                <a:spcPct val="100000"/>
              </a:lnSpc>
              <a:spcBef>
                <a:spcPts val="0"/>
              </a:spcBef>
              <a:spcAft>
                <a:spcPts val="200"/>
              </a:spcAft>
              <a:buFont typeface="Arial" panose="020B0604020202020204" pitchFamily="34" charset="0"/>
              <a:buChar char="•"/>
              <a:defRPr sz="1100"/>
            </a:lvl5pPr>
          </a:lstStyle>
          <a:p>
            <a:pPr lvl="0"/>
            <a:r>
              <a:rPr lang="en-US"/>
              <a:t>Click to edit Master text styles</a:t>
            </a:r>
          </a:p>
        </p:txBody>
      </p:sp>
      <p:sp>
        <p:nvSpPr>
          <p:cNvPr id="21" name="Text Placeholder 12">
            <a:extLst>
              <a:ext uri="{FF2B5EF4-FFF2-40B4-BE49-F238E27FC236}">
                <a16:creationId xmlns:a16="http://schemas.microsoft.com/office/drawing/2014/main" id="{3CE04DB0-E585-31E2-5808-8A44EED4EB80}"/>
              </a:ext>
            </a:extLst>
          </p:cNvPr>
          <p:cNvSpPr>
            <a:spLocks noGrp="1"/>
          </p:cNvSpPr>
          <p:nvPr>
            <p:ph type="body" sz="quarter" idx="14" hasCustomPrompt="1"/>
          </p:nvPr>
        </p:nvSpPr>
        <p:spPr>
          <a:xfrm>
            <a:off x="612649" y="1252728"/>
            <a:ext cx="5934832"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5096"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pic>
        <p:nvPicPr>
          <p:cNvPr id="6" name="Graphic 5" descr="Lilly Logo">
            <a:extLst>
              <a:ext uri="{FF2B5EF4-FFF2-40B4-BE49-F238E27FC236}">
                <a16:creationId xmlns:a16="http://schemas.microsoft.com/office/drawing/2014/main" id="{74806588-37FF-F357-0603-1FDF07A5F87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693646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meline with One-Third Page Picture">
    <p:spTree>
      <p:nvGrpSpPr>
        <p:cNvPr id="1" name=""/>
        <p:cNvGrpSpPr/>
        <p:nvPr/>
      </p:nvGrpSpPr>
      <p:grpSpPr>
        <a:xfrm>
          <a:off x="0" y="0"/>
          <a:ext cx="0" cy="0"/>
          <a:chOff x="0" y="0"/>
          <a:chExt cx="0" cy="0"/>
        </a:xfrm>
      </p:grpSpPr>
      <p:sp>
        <p:nvSpPr>
          <p:cNvPr id="20" name="Picture Placeholder 5">
            <a:extLst>
              <a:ext uri="{FF2B5EF4-FFF2-40B4-BE49-F238E27FC236}">
                <a16:creationId xmlns:a16="http://schemas.microsoft.com/office/drawing/2014/main" id="{BE69A92F-BF46-D19D-FB31-9E9CADD36691}"/>
              </a:ext>
            </a:extLst>
          </p:cNvPr>
          <p:cNvSpPr>
            <a:spLocks noGrp="1"/>
          </p:cNvSpPr>
          <p:nvPr>
            <p:ph type="pic" sz="quarter" idx="21"/>
          </p:nvPr>
        </p:nvSpPr>
        <p:spPr>
          <a:xfrm>
            <a:off x="0" y="4562856"/>
            <a:ext cx="12188952" cy="2295144"/>
          </a:xfrm>
          <a:prstGeom prst="rect">
            <a:avLst/>
          </a:prstGeom>
          <a:solidFill>
            <a:schemeClr val="tx1">
              <a:lumMod val="10000"/>
              <a:lumOff val="90000"/>
            </a:schemeClr>
          </a:solidFill>
        </p:spPr>
        <p:txBody>
          <a:bodyPr>
            <a:normAutofit/>
          </a:bodyPr>
          <a:lstStyle>
            <a:lvl1pPr>
              <a:lnSpc>
                <a:spcPct val="100000"/>
              </a:lnSpc>
              <a:spcBef>
                <a:spcPts val="0"/>
              </a:spcBef>
              <a:defRPr sz="1800" b="0" i="0"/>
            </a:lvl1pPr>
          </a:lstStyle>
          <a:p>
            <a:endParaRPr lang="en-US" dirty="0"/>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23" name="Text Placeholder 5">
            <a:extLst>
              <a:ext uri="{FF2B5EF4-FFF2-40B4-BE49-F238E27FC236}">
                <a16:creationId xmlns:a16="http://schemas.microsoft.com/office/drawing/2014/main" id="{2A82CEBD-1744-E344-DBEA-F69413D73A1F}"/>
              </a:ext>
            </a:extLst>
          </p:cNvPr>
          <p:cNvSpPr>
            <a:spLocks noGrp="1"/>
          </p:cNvSpPr>
          <p:nvPr>
            <p:ph type="body" sz="quarter" idx="35" hasCustomPrompt="1"/>
          </p:nvPr>
        </p:nvSpPr>
        <p:spPr>
          <a:xfrm>
            <a:off x="10058400" y="2628899"/>
            <a:ext cx="1828800" cy="1620982"/>
          </a:xfrm>
        </p:spPr>
        <p:txBody>
          <a:bodyPr>
            <a:noAutofit/>
          </a:bodyPr>
          <a:lstStyle>
            <a:lvl1pPr marL="0" indent="0">
              <a:lnSpc>
                <a:spcPct val="90000"/>
              </a:lnSpc>
              <a:spcBef>
                <a:spcPts val="0"/>
              </a:spcBef>
              <a:spcAft>
                <a:spcPts val="0"/>
              </a:spcAft>
              <a:buSzPct val="85000"/>
              <a:buFont typeface="+mj-lt"/>
              <a:buNone/>
              <a:defRPr sz="2000" b="1" i="0" kern="100" cap="all" baseline="0">
                <a:latin typeface="Ringside Black" panose="02000500000000000000" pitchFamily="2" charset="0"/>
              </a:defRPr>
            </a:lvl1pPr>
            <a:lvl2pPr marL="0" indent="0">
              <a:lnSpc>
                <a:spcPct val="100000"/>
              </a:lnSpc>
              <a:spcBef>
                <a:spcPts val="100"/>
              </a:spcBef>
              <a:spcAft>
                <a:spcPts val="0"/>
              </a:spcAft>
              <a:buNone/>
              <a:defRPr sz="1100"/>
            </a:lvl2pPr>
            <a:lvl3pPr marL="137160" indent="-91440">
              <a:lnSpc>
                <a:spcPct val="100000"/>
              </a:lnSpc>
              <a:spcBef>
                <a:spcPts val="0"/>
              </a:spcBef>
              <a:spcAft>
                <a:spcPts val="200"/>
              </a:spcAft>
              <a:buFont typeface="Arial" panose="020B0604020202020204" pitchFamily="34" charset="0"/>
              <a:buChar char="•"/>
              <a:defRPr sz="1100"/>
            </a:lvl3pPr>
            <a:lvl4pPr marL="274320" indent="-137160">
              <a:lnSpc>
                <a:spcPct val="100000"/>
              </a:lnSpc>
              <a:spcBef>
                <a:spcPts val="0"/>
              </a:spcBef>
              <a:spcAft>
                <a:spcPts val="200"/>
              </a:spcAft>
              <a:buFont typeface="ITC Garamond Std Book Narrow" panose="02020505060506020304" pitchFamily="18" charset="0"/>
              <a:buChar char="–"/>
              <a:defRPr sz="1100"/>
            </a:lvl4pPr>
            <a:lvl5pPr marL="411480" indent="-137160">
              <a:lnSpc>
                <a:spcPct val="100000"/>
              </a:lnSpc>
              <a:spcBef>
                <a:spcPts val="0"/>
              </a:spcBef>
              <a:spcAft>
                <a:spcPts val="200"/>
              </a:spcAft>
              <a:buFont typeface="Arial" panose="020B0604020202020204" pitchFamily="34" charset="0"/>
              <a:buChar char="•"/>
              <a:defRPr sz="1100"/>
            </a:lvl5pPr>
          </a:lstStyle>
          <a:p>
            <a:pPr lvl="0"/>
            <a:r>
              <a:rPr lang="en-US"/>
              <a:t>Timeline</a:t>
            </a:r>
          </a:p>
          <a:p>
            <a:pPr lvl="1"/>
            <a:r>
              <a:rPr lang="en-US"/>
              <a:t>Second level</a:t>
            </a:r>
          </a:p>
          <a:p>
            <a:pPr lvl="2"/>
            <a:r>
              <a:rPr lang="en-US"/>
              <a:t>Third level</a:t>
            </a:r>
          </a:p>
          <a:p>
            <a:pPr lvl="3"/>
            <a:r>
              <a:rPr lang="en-US"/>
              <a:t>Fourth level</a:t>
            </a:r>
          </a:p>
          <a:p>
            <a:pPr lvl="4"/>
            <a:r>
              <a:rPr lang="en-US"/>
              <a:t>Fifth level</a:t>
            </a:r>
          </a:p>
        </p:txBody>
      </p:sp>
      <p:sp>
        <p:nvSpPr>
          <p:cNvPr id="22" name="Text Placeholder 5">
            <a:extLst>
              <a:ext uri="{FF2B5EF4-FFF2-40B4-BE49-F238E27FC236}">
                <a16:creationId xmlns:a16="http://schemas.microsoft.com/office/drawing/2014/main" id="{50877BAC-EBBE-213D-4F2F-285BF90FD042}"/>
              </a:ext>
            </a:extLst>
          </p:cNvPr>
          <p:cNvSpPr>
            <a:spLocks noGrp="1"/>
          </p:cNvSpPr>
          <p:nvPr>
            <p:ph type="body" sz="quarter" idx="34" hasCustomPrompt="1"/>
          </p:nvPr>
        </p:nvSpPr>
        <p:spPr>
          <a:xfrm>
            <a:off x="7696962" y="2628899"/>
            <a:ext cx="1828800" cy="1620982"/>
          </a:xfrm>
        </p:spPr>
        <p:txBody>
          <a:bodyPr>
            <a:noAutofit/>
          </a:bodyPr>
          <a:lstStyle>
            <a:lvl1pPr marL="0" indent="0">
              <a:lnSpc>
                <a:spcPct val="90000"/>
              </a:lnSpc>
              <a:spcBef>
                <a:spcPts val="0"/>
              </a:spcBef>
              <a:spcAft>
                <a:spcPts val="0"/>
              </a:spcAft>
              <a:buSzPct val="85000"/>
              <a:buFont typeface="+mj-lt"/>
              <a:buNone/>
              <a:defRPr sz="2000" b="1" i="0" kern="100" cap="all" baseline="0">
                <a:latin typeface="Ringside Black" panose="02000500000000000000" pitchFamily="2" charset="0"/>
              </a:defRPr>
            </a:lvl1pPr>
            <a:lvl2pPr marL="0" indent="0">
              <a:lnSpc>
                <a:spcPct val="100000"/>
              </a:lnSpc>
              <a:spcBef>
                <a:spcPts val="100"/>
              </a:spcBef>
              <a:spcAft>
                <a:spcPts val="0"/>
              </a:spcAft>
              <a:buNone/>
              <a:defRPr sz="1100"/>
            </a:lvl2pPr>
            <a:lvl3pPr marL="137160" indent="-91440">
              <a:lnSpc>
                <a:spcPct val="100000"/>
              </a:lnSpc>
              <a:spcBef>
                <a:spcPts val="0"/>
              </a:spcBef>
              <a:spcAft>
                <a:spcPts val="200"/>
              </a:spcAft>
              <a:buFont typeface="Arial" panose="020B0604020202020204" pitchFamily="34" charset="0"/>
              <a:buChar char="•"/>
              <a:defRPr sz="1100"/>
            </a:lvl3pPr>
            <a:lvl4pPr marL="274320" indent="-137160">
              <a:lnSpc>
                <a:spcPct val="100000"/>
              </a:lnSpc>
              <a:spcBef>
                <a:spcPts val="0"/>
              </a:spcBef>
              <a:spcAft>
                <a:spcPts val="200"/>
              </a:spcAft>
              <a:buFont typeface="ITC Garamond Std Book Narrow" panose="02020505060506020304" pitchFamily="18" charset="0"/>
              <a:buChar char="–"/>
              <a:defRPr sz="1100"/>
            </a:lvl4pPr>
            <a:lvl5pPr marL="411480" indent="-137160">
              <a:lnSpc>
                <a:spcPct val="100000"/>
              </a:lnSpc>
              <a:spcBef>
                <a:spcPts val="0"/>
              </a:spcBef>
              <a:spcAft>
                <a:spcPts val="200"/>
              </a:spcAft>
              <a:buFont typeface="Arial" panose="020B0604020202020204" pitchFamily="34" charset="0"/>
              <a:buChar char="•"/>
              <a:defRPr sz="1100"/>
            </a:lvl5pPr>
          </a:lstStyle>
          <a:p>
            <a:pPr lvl="0"/>
            <a:r>
              <a:rPr lang="en-US"/>
              <a:t>Timeline</a:t>
            </a:r>
          </a:p>
          <a:p>
            <a:pPr lvl="1"/>
            <a:r>
              <a:rPr lang="en-US"/>
              <a:t>Second level</a:t>
            </a:r>
          </a:p>
          <a:p>
            <a:pPr lvl="2"/>
            <a:r>
              <a:rPr lang="en-US"/>
              <a:t>Third level</a:t>
            </a:r>
          </a:p>
          <a:p>
            <a:pPr lvl="3"/>
            <a:r>
              <a:rPr lang="en-US"/>
              <a:t>Fourth level</a:t>
            </a:r>
          </a:p>
          <a:p>
            <a:pPr lvl="4"/>
            <a:r>
              <a:rPr lang="en-US"/>
              <a:t>Fifth level</a:t>
            </a:r>
          </a:p>
        </p:txBody>
      </p:sp>
      <p:sp>
        <p:nvSpPr>
          <p:cNvPr id="16" name="Text Placeholder 5">
            <a:extLst>
              <a:ext uri="{FF2B5EF4-FFF2-40B4-BE49-F238E27FC236}">
                <a16:creationId xmlns:a16="http://schemas.microsoft.com/office/drawing/2014/main" id="{E94B9FA3-08E2-A7DE-9BEA-CD65E1A64D57}"/>
              </a:ext>
            </a:extLst>
          </p:cNvPr>
          <p:cNvSpPr>
            <a:spLocks noGrp="1"/>
          </p:cNvSpPr>
          <p:nvPr>
            <p:ph type="body" sz="quarter" idx="33" hasCustomPrompt="1"/>
          </p:nvPr>
        </p:nvSpPr>
        <p:spPr>
          <a:xfrm>
            <a:off x="5335524" y="2628899"/>
            <a:ext cx="1828800" cy="1620982"/>
          </a:xfrm>
        </p:spPr>
        <p:txBody>
          <a:bodyPr>
            <a:noAutofit/>
          </a:bodyPr>
          <a:lstStyle>
            <a:lvl1pPr marL="0" indent="0">
              <a:lnSpc>
                <a:spcPct val="90000"/>
              </a:lnSpc>
              <a:spcBef>
                <a:spcPts val="0"/>
              </a:spcBef>
              <a:spcAft>
                <a:spcPts val="0"/>
              </a:spcAft>
              <a:buSzPct val="85000"/>
              <a:buFont typeface="+mj-lt"/>
              <a:buNone/>
              <a:defRPr sz="2000" b="1" i="0" kern="100" cap="all" baseline="0">
                <a:latin typeface="Ringside Black" panose="02000500000000000000" pitchFamily="2" charset="0"/>
              </a:defRPr>
            </a:lvl1pPr>
            <a:lvl2pPr marL="0" indent="0">
              <a:lnSpc>
                <a:spcPct val="100000"/>
              </a:lnSpc>
              <a:spcBef>
                <a:spcPts val="100"/>
              </a:spcBef>
              <a:spcAft>
                <a:spcPts val="0"/>
              </a:spcAft>
              <a:buNone/>
              <a:defRPr sz="1100"/>
            </a:lvl2pPr>
            <a:lvl3pPr marL="137160" indent="-91440">
              <a:lnSpc>
                <a:spcPct val="100000"/>
              </a:lnSpc>
              <a:spcBef>
                <a:spcPts val="0"/>
              </a:spcBef>
              <a:spcAft>
                <a:spcPts val="200"/>
              </a:spcAft>
              <a:buFont typeface="Arial" panose="020B0604020202020204" pitchFamily="34" charset="0"/>
              <a:buChar char="•"/>
              <a:defRPr sz="1100"/>
            </a:lvl3pPr>
            <a:lvl4pPr marL="274320" indent="-137160">
              <a:lnSpc>
                <a:spcPct val="100000"/>
              </a:lnSpc>
              <a:spcBef>
                <a:spcPts val="0"/>
              </a:spcBef>
              <a:spcAft>
                <a:spcPts val="200"/>
              </a:spcAft>
              <a:buFont typeface="ITC Garamond Std Book Narrow" panose="02020505060506020304" pitchFamily="18" charset="0"/>
              <a:buChar char="–"/>
              <a:defRPr sz="1100"/>
            </a:lvl4pPr>
            <a:lvl5pPr marL="411480" indent="-137160">
              <a:lnSpc>
                <a:spcPct val="100000"/>
              </a:lnSpc>
              <a:spcBef>
                <a:spcPts val="0"/>
              </a:spcBef>
              <a:spcAft>
                <a:spcPts val="200"/>
              </a:spcAft>
              <a:buFont typeface="Arial" panose="020B0604020202020204" pitchFamily="34" charset="0"/>
              <a:buChar char="•"/>
              <a:defRPr sz="1100"/>
            </a:lvl5pPr>
          </a:lstStyle>
          <a:p>
            <a:pPr lvl="0"/>
            <a:r>
              <a:rPr lang="en-US"/>
              <a:t>Timeline</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990C5B-B246-405E-0A09-DEA59AAA08A7}"/>
              </a:ext>
            </a:extLst>
          </p:cNvPr>
          <p:cNvSpPr>
            <a:spLocks noGrp="1"/>
          </p:cNvSpPr>
          <p:nvPr>
            <p:ph type="body" sz="quarter" idx="32" hasCustomPrompt="1"/>
          </p:nvPr>
        </p:nvSpPr>
        <p:spPr>
          <a:xfrm>
            <a:off x="2974086" y="2628899"/>
            <a:ext cx="1828800" cy="1620982"/>
          </a:xfrm>
        </p:spPr>
        <p:txBody>
          <a:bodyPr>
            <a:noAutofit/>
          </a:bodyPr>
          <a:lstStyle>
            <a:lvl1pPr marL="0" indent="0">
              <a:lnSpc>
                <a:spcPct val="90000"/>
              </a:lnSpc>
              <a:spcBef>
                <a:spcPts val="0"/>
              </a:spcBef>
              <a:spcAft>
                <a:spcPts val="0"/>
              </a:spcAft>
              <a:buSzPct val="85000"/>
              <a:buFont typeface="+mj-lt"/>
              <a:buNone/>
              <a:defRPr sz="2000" b="1" i="0" kern="100" cap="all" baseline="0">
                <a:latin typeface="Ringside Black" panose="02000500000000000000" pitchFamily="2" charset="0"/>
              </a:defRPr>
            </a:lvl1pPr>
            <a:lvl2pPr marL="0" indent="0">
              <a:lnSpc>
                <a:spcPct val="100000"/>
              </a:lnSpc>
              <a:spcBef>
                <a:spcPts val="100"/>
              </a:spcBef>
              <a:spcAft>
                <a:spcPts val="0"/>
              </a:spcAft>
              <a:buNone/>
              <a:defRPr sz="1100"/>
            </a:lvl2pPr>
            <a:lvl3pPr marL="137160" indent="-91440">
              <a:lnSpc>
                <a:spcPct val="100000"/>
              </a:lnSpc>
              <a:spcBef>
                <a:spcPts val="0"/>
              </a:spcBef>
              <a:spcAft>
                <a:spcPts val="200"/>
              </a:spcAft>
              <a:buFont typeface="Arial" panose="020B0604020202020204" pitchFamily="34" charset="0"/>
              <a:buChar char="•"/>
              <a:defRPr sz="1100"/>
            </a:lvl3pPr>
            <a:lvl4pPr marL="274320" indent="-137160">
              <a:lnSpc>
                <a:spcPct val="100000"/>
              </a:lnSpc>
              <a:spcBef>
                <a:spcPts val="0"/>
              </a:spcBef>
              <a:spcAft>
                <a:spcPts val="200"/>
              </a:spcAft>
              <a:buFont typeface="ITC Garamond Std Book Narrow" panose="02020505060506020304" pitchFamily="18" charset="0"/>
              <a:buChar char="–"/>
              <a:defRPr sz="1100"/>
            </a:lvl4pPr>
            <a:lvl5pPr marL="411480" indent="-137160">
              <a:lnSpc>
                <a:spcPct val="100000"/>
              </a:lnSpc>
              <a:spcBef>
                <a:spcPts val="0"/>
              </a:spcBef>
              <a:spcAft>
                <a:spcPts val="200"/>
              </a:spcAft>
              <a:buFont typeface="Arial" panose="020B0604020202020204" pitchFamily="34" charset="0"/>
              <a:buChar char="•"/>
              <a:defRPr sz="1100"/>
            </a:lvl5pPr>
          </a:lstStyle>
          <a:p>
            <a:pPr lvl="0"/>
            <a:r>
              <a:rPr lang="en-US"/>
              <a:t>Timeline</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33802A39-2694-3FE6-A205-6A96F67E7A6F}"/>
              </a:ext>
            </a:extLst>
          </p:cNvPr>
          <p:cNvSpPr>
            <a:spLocks noGrp="1"/>
          </p:cNvSpPr>
          <p:nvPr>
            <p:ph type="body" sz="quarter" idx="23" hasCustomPrompt="1"/>
          </p:nvPr>
        </p:nvSpPr>
        <p:spPr>
          <a:xfrm>
            <a:off x="612648" y="2628899"/>
            <a:ext cx="1828800" cy="1620982"/>
          </a:xfrm>
        </p:spPr>
        <p:txBody>
          <a:bodyPr>
            <a:noAutofit/>
          </a:bodyPr>
          <a:lstStyle>
            <a:lvl1pPr marL="0" indent="0">
              <a:lnSpc>
                <a:spcPct val="90000"/>
              </a:lnSpc>
              <a:spcBef>
                <a:spcPts val="0"/>
              </a:spcBef>
              <a:spcAft>
                <a:spcPts val="0"/>
              </a:spcAft>
              <a:buSzPct val="85000"/>
              <a:buFont typeface="+mj-lt"/>
              <a:buNone/>
              <a:defRPr sz="2000" b="1" i="0" kern="100" cap="all" baseline="0">
                <a:latin typeface="Ringside Black" panose="02000500000000000000" pitchFamily="2" charset="0"/>
              </a:defRPr>
            </a:lvl1pPr>
            <a:lvl2pPr marL="0" indent="0">
              <a:lnSpc>
                <a:spcPct val="100000"/>
              </a:lnSpc>
              <a:spcBef>
                <a:spcPts val="100"/>
              </a:spcBef>
              <a:spcAft>
                <a:spcPts val="0"/>
              </a:spcAft>
              <a:buNone/>
              <a:defRPr sz="1100"/>
            </a:lvl2pPr>
            <a:lvl3pPr marL="137160" indent="-91440">
              <a:lnSpc>
                <a:spcPct val="100000"/>
              </a:lnSpc>
              <a:spcBef>
                <a:spcPts val="0"/>
              </a:spcBef>
              <a:spcAft>
                <a:spcPts val="200"/>
              </a:spcAft>
              <a:buFont typeface="Arial" panose="020B0604020202020204" pitchFamily="34" charset="0"/>
              <a:buChar char="•"/>
              <a:defRPr sz="1100"/>
            </a:lvl3pPr>
            <a:lvl4pPr marL="274320" indent="-137160">
              <a:lnSpc>
                <a:spcPct val="100000"/>
              </a:lnSpc>
              <a:spcBef>
                <a:spcPts val="0"/>
              </a:spcBef>
              <a:spcAft>
                <a:spcPts val="200"/>
              </a:spcAft>
              <a:buFont typeface="ITC Garamond Std Book Narrow" panose="02020505060506020304" pitchFamily="18" charset="0"/>
              <a:buChar char="–"/>
              <a:defRPr sz="1100"/>
            </a:lvl4pPr>
            <a:lvl5pPr marL="411480" indent="-137160">
              <a:lnSpc>
                <a:spcPct val="100000"/>
              </a:lnSpc>
              <a:spcBef>
                <a:spcPts val="0"/>
              </a:spcBef>
              <a:spcAft>
                <a:spcPts val="200"/>
              </a:spcAft>
              <a:buFont typeface="Arial" panose="020B0604020202020204" pitchFamily="34" charset="0"/>
              <a:buChar char="•"/>
              <a:defRPr sz="1100"/>
            </a:lvl5pPr>
          </a:lstStyle>
          <a:p>
            <a:pPr lvl="0"/>
            <a:r>
              <a:rPr lang="en-US"/>
              <a:t>Timeline</a:t>
            </a:r>
          </a:p>
          <a:p>
            <a:pPr lvl="1"/>
            <a:r>
              <a:rPr lang="en-US"/>
              <a:t>Second level</a:t>
            </a:r>
          </a:p>
          <a:p>
            <a:pPr lvl="2"/>
            <a:r>
              <a:rPr lang="en-US"/>
              <a:t>Third level</a:t>
            </a:r>
          </a:p>
          <a:p>
            <a:pPr lvl="3"/>
            <a:r>
              <a:rPr lang="en-US"/>
              <a:t>Fourth level</a:t>
            </a:r>
          </a:p>
          <a:p>
            <a:pPr lvl="4"/>
            <a:r>
              <a:rPr lang="en-US"/>
              <a:t>Fifth level</a:t>
            </a:r>
          </a:p>
        </p:txBody>
      </p:sp>
      <p:sp>
        <p:nvSpPr>
          <p:cNvPr id="21" name="Text Placeholder 12">
            <a:extLst>
              <a:ext uri="{FF2B5EF4-FFF2-40B4-BE49-F238E27FC236}">
                <a16:creationId xmlns:a16="http://schemas.microsoft.com/office/drawing/2014/main" id="{3CE04DB0-E585-31E2-5808-8A44EED4EB80}"/>
              </a:ext>
            </a:extLst>
          </p:cNvPr>
          <p:cNvSpPr>
            <a:spLocks noGrp="1"/>
          </p:cNvSpPr>
          <p:nvPr>
            <p:ph type="body" sz="quarter" idx="14" hasCustomPrompt="1"/>
          </p:nvPr>
        </p:nvSpPr>
        <p:spPr>
          <a:xfrm>
            <a:off x="612649" y="1252728"/>
            <a:ext cx="5934832"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5096"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pic>
        <p:nvPicPr>
          <p:cNvPr id="6" name="Graphic 5" descr="Lilly Logo">
            <a:extLst>
              <a:ext uri="{FF2B5EF4-FFF2-40B4-BE49-F238E27FC236}">
                <a16:creationId xmlns:a16="http://schemas.microsoft.com/office/drawing/2014/main" id="{4705F239-71C8-E2BF-3FC9-F64D8DEE488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581512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B46C-EA96-A1FB-B306-1666CD29C72E}"/>
              </a:ext>
            </a:extLst>
          </p:cNvPr>
          <p:cNvSpPr>
            <a:spLocks noGrp="1"/>
          </p:cNvSpPr>
          <p:nvPr>
            <p:ph type="title"/>
          </p:nvPr>
        </p:nvSpPr>
        <p:spPr>
          <a:xfrm>
            <a:off x="609600" y="748145"/>
            <a:ext cx="11058144" cy="872837"/>
          </a:xfrm>
        </p:spPr>
        <p:txBody>
          <a:bodyPr>
            <a:normAutofit/>
          </a:bodyPr>
          <a:lstStyle>
            <a:lvl1pPr algn="ctr">
              <a:defRPr sz="3200" b="0" i="0" spc="0">
                <a:solidFill>
                  <a:schemeClr val="accent1"/>
                </a:solidFill>
                <a:latin typeface="ITC Garamond Std Book Narrow" panose="02020505060506020304" pitchFamily="18"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8" name="Content Placeholder 7">
            <a:extLst>
              <a:ext uri="{FF2B5EF4-FFF2-40B4-BE49-F238E27FC236}">
                <a16:creationId xmlns:a16="http://schemas.microsoft.com/office/drawing/2014/main" id="{620BEBEA-5940-F018-8A60-B31EC118B5CA}"/>
              </a:ext>
            </a:extLst>
          </p:cNvPr>
          <p:cNvSpPr>
            <a:spLocks noGrp="1"/>
          </p:cNvSpPr>
          <p:nvPr>
            <p:ph sz="quarter" idx="12"/>
          </p:nvPr>
        </p:nvSpPr>
        <p:spPr>
          <a:xfrm>
            <a:off x="623888" y="1704109"/>
            <a:ext cx="11044237" cy="4580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75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1 with Light Background">
    <p:bg>
      <p:bgPr>
        <a:solidFill>
          <a:schemeClr val="bg1"/>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C52379E-98ED-92BA-94F1-0722B2D750F8}"/>
              </a:ext>
            </a:extLst>
          </p:cNvPr>
          <p:cNvSpPr>
            <a:spLocks noGrp="1"/>
          </p:cNvSpPr>
          <p:nvPr>
            <p:ph type="body" sz="quarter" idx="11" hasCustomPrompt="1"/>
          </p:nvPr>
        </p:nvSpPr>
        <p:spPr>
          <a:xfrm>
            <a:off x="593582" y="4127078"/>
            <a:ext cx="5572317" cy="402167"/>
          </a:xfrm>
          <a:prstGeom prst="rect">
            <a:avLst/>
          </a:prstGeom>
        </p:spPr>
        <p:txBody>
          <a:bodyPr lIns="0" tIns="0" rIns="0" bIns="0">
            <a:noAutofit/>
          </a:bodyPr>
          <a:lstStyle>
            <a:lvl1pPr marL="0" indent="0" algn="l">
              <a:lnSpc>
                <a:spcPts val="2667"/>
              </a:lnSpc>
              <a:buFontTx/>
              <a:buNone/>
              <a:defRPr sz="2667" b="0" i="0" cap="all" baseline="0">
                <a:solidFill>
                  <a:schemeClr val="tx1"/>
                </a:solidFill>
                <a:latin typeface="Ringside Book" panose="02000500000000000000" pitchFamily="2" charset="0"/>
              </a:defRPr>
            </a:lvl1pPr>
            <a:lvl2pPr marL="795847" indent="0" algn="ctr">
              <a:lnSpc>
                <a:spcPts val="2667"/>
              </a:lnSpc>
              <a:buFontTx/>
              <a:buNone/>
              <a:defRPr sz="2667" b="1" i="0">
                <a:solidFill>
                  <a:schemeClr val="tx1"/>
                </a:solidFill>
                <a:latin typeface="Ringside Black" panose="02000500000000000000" pitchFamily="2" charset="0"/>
              </a:defRPr>
            </a:lvl2pPr>
            <a:lvl3pPr marL="1405432" indent="0" algn="ctr">
              <a:lnSpc>
                <a:spcPts val="2667"/>
              </a:lnSpc>
              <a:buFontTx/>
              <a:buNone/>
              <a:defRPr sz="2667" b="1" i="0">
                <a:solidFill>
                  <a:schemeClr val="tx1"/>
                </a:solidFill>
                <a:latin typeface="Ringside Black" panose="02000500000000000000" pitchFamily="2" charset="0"/>
              </a:defRPr>
            </a:lvl3pPr>
            <a:lvl4pPr marL="2015016" indent="0" algn="ctr">
              <a:lnSpc>
                <a:spcPts val="2667"/>
              </a:lnSpc>
              <a:buFontTx/>
              <a:buNone/>
              <a:defRPr sz="2667" b="1" i="0">
                <a:solidFill>
                  <a:schemeClr val="tx1"/>
                </a:solidFill>
                <a:latin typeface="Ringside Black" panose="02000500000000000000" pitchFamily="2" charset="0"/>
              </a:defRPr>
            </a:lvl4pPr>
            <a:lvl5pPr marL="2624601" indent="0" algn="ctr">
              <a:lnSpc>
                <a:spcPts val="2667"/>
              </a:lnSpc>
              <a:buFontTx/>
              <a:buNone/>
              <a:defRPr sz="2667" b="1" i="0">
                <a:solidFill>
                  <a:schemeClr val="tx1"/>
                </a:solidFill>
                <a:latin typeface="Ringside Black" panose="02000500000000000000" pitchFamily="2" charset="0"/>
              </a:defRPr>
            </a:lvl5pPr>
          </a:lstStyle>
          <a:p>
            <a:pPr lvl="0"/>
            <a:r>
              <a:rPr lang="en-US" dirty="0"/>
              <a:t>Click to insert date</a:t>
            </a:r>
          </a:p>
        </p:txBody>
      </p:sp>
      <p:sp>
        <p:nvSpPr>
          <p:cNvPr id="5" name="Title 4">
            <a:extLst>
              <a:ext uri="{FF2B5EF4-FFF2-40B4-BE49-F238E27FC236}">
                <a16:creationId xmlns:a16="http://schemas.microsoft.com/office/drawing/2014/main" id="{6BD48296-BE07-8E79-0A75-61231A9CE9C8}"/>
              </a:ext>
            </a:extLst>
          </p:cNvPr>
          <p:cNvSpPr>
            <a:spLocks noGrp="1"/>
          </p:cNvSpPr>
          <p:nvPr>
            <p:ph type="title"/>
          </p:nvPr>
        </p:nvSpPr>
        <p:spPr>
          <a:xfrm>
            <a:off x="573024" y="1877569"/>
            <a:ext cx="10619517" cy="1837183"/>
          </a:xfrm>
        </p:spPr>
        <p:txBody>
          <a:bodyPr wrap="square" lIns="0" tIns="0" rIns="0" bIns="0">
            <a:noAutofit/>
          </a:bodyPr>
          <a:lstStyle>
            <a:lvl1pPr algn="l">
              <a:lnSpc>
                <a:spcPts val="6480"/>
              </a:lnSpc>
              <a:defRPr sz="8000" b="1" i="0" cap="all" baseline="0">
                <a:solidFill>
                  <a:schemeClr val="tx1"/>
                </a:solidFill>
                <a:latin typeface="Ringside Black" panose="02000500000000000000" pitchFamily="2"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742DE5E3-743C-3C79-855B-1421A3FC403F}"/>
              </a:ext>
            </a:extLst>
          </p:cNvPr>
          <p:cNvSpPr>
            <a:spLocks noGrp="1"/>
          </p:cNvSpPr>
          <p:nvPr>
            <p:ph type="ftr" sz="quarter" idx="12"/>
          </p:nvPr>
        </p:nvSpPr>
        <p:spPr>
          <a:xfrm>
            <a:off x="6035040" y="6217920"/>
            <a:ext cx="5572317" cy="115552"/>
          </a:xfrm>
        </p:spPr>
        <p:txBody>
          <a:bodyPr anchor="t" anchorCtr="0"/>
          <a:lstStyle>
            <a:lvl1pPr algn="r">
              <a:defRPr sz="1067" b="1" i="0">
                <a:latin typeface="Ringside Black" panose="02000500000000000000" pitchFamily="2" charset="0"/>
              </a:defRPr>
            </a:lvl1p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FFC28A9B-8A03-9509-31AE-FD0FD8D531B3}"/>
              </a:ext>
            </a:extLst>
          </p:cNvPr>
          <p:cNvSpPr>
            <a:spLocks noGrp="1"/>
          </p:cNvSpPr>
          <p:nvPr>
            <p:ph type="sldNum" idx="13"/>
          </p:nvPr>
        </p:nvSpPr>
        <p:spPr>
          <a:xfrm>
            <a:off x="12317360" y="6509572"/>
            <a:ext cx="140865" cy="109728"/>
          </a:xfrm>
        </p:spPr>
        <p:txBody>
          <a:bodyPr/>
          <a:lstStyle/>
          <a:p>
            <a:fld id="{00000000-1234-1234-1234-123412341234}" type="slidenum">
              <a:rPr lang="en" smtClean="0"/>
              <a:pPr/>
              <a:t>‹#›</a:t>
            </a:fld>
            <a:endParaRPr lang="en" dirty="0"/>
          </a:p>
        </p:txBody>
      </p:sp>
      <p:pic>
        <p:nvPicPr>
          <p:cNvPr id="4" name="Graphic 3" descr="Lilly Logo">
            <a:extLst>
              <a:ext uri="{FF2B5EF4-FFF2-40B4-BE49-F238E27FC236}">
                <a16:creationId xmlns:a16="http://schemas.microsoft.com/office/drawing/2014/main" id="{2F5B57B7-9306-7774-CF39-85FA919DEC8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97408" y="5949697"/>
            <a:ext cx="1027460" cy="561113"/>
          </a:xfrm>
          <a:prstGeom prst="rect">
            <a:avLst/>
          </a:prstGeom>
        </p:spPr>
      </p:pic>
    </p:spTree>
    <p:extLst>
      <p:ext uri="{BB962C8B-B14F-4D97-AF65-F5344CB8AC3E}">
        <p14:creationId xmlns:p14="http://schemas.microsoft.com/office/powerpoint/2010/main" val="125215847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Aligned Title and Content">
    <p:bg>
      <p:bgPr>
        <a:solidFill>
          <a:srgbClr val="FFF0D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B46C-EA96-A1FB-B306-1666CD29C72E}"/>
              </a:ext>
            </a:extLst>
          </p:cNvPr>
          <p:cNvSpPr>
            <a:spLocks noGrp="1"/>
          </p:cNvSpPr>
          <p:nvPr>
            <p:ph type="title"/>
          </p:nvPr>
        </p:nvSpPr>
        <p:spPr>
          <a:xfrm>
            <a:off x="609600" y="500350"/>
            <a:ext cx="5486400" cy="1983077"/>
          </a:xfrm>
        </p:spPr>
        <p:txBody>
          <a:bodyPr>
            <a:normAutofit/>
          </a:bodyPr>
          <a:lstStyle>
            <a:lvl1pPr algn="l">
              <a:lnSpc>
                <a:spcPct val="85000"/>
              </a:lnSpc>
              <a:defRPr sz="4000" b="0" i="0">
                <a:solidFill>
                  <a:schemeClr val="tx2"/>
                </a:solidFill>
                <a:latin typeface="ITC Garamond Std Book Narrow" panose="02020505060506020304" pitchFamily="18"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8" name="Content Placeholder 7">
            <a:extLst>
              <a:ext uri="{FF2B5EF4-FFF2-40B4-BE49-F238E27FC236}">
                <a16:creationId xmlns:a16="http://schemas.microsoft.com/office/drawing/2014/main" id="{620BEBEA-5940-F018-8A60-B31EC118B5CA}"/>
              </a:ext>
            </a:extLst>
          </p:cNvPr>
          <p:cNvSpPr>
            <a:spLocks noGrp="1"/>
          </p:cNvSpPr>
          <p:nvPr>
            <p:ph sz="quarter" idx="12"/>
          </p:nvPr>
        </p:nvSpPr>
        <p:spPr>
          <a:xfrm>
            <a:off x="623888" y="2867891"/>
            <a:ext cx="11044237" cy="3417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9209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is and That">
    <p:bg>
      <p:bgPr>
        <a:solidFill>
          <a:schemeClr val="accent3"/>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13" name="Text Placeholder 12">
            <a:extLst>
              <a:ext uri="{FF2B5EF4-FFF2-40B4-BE49-F238E27FC236}">
                <a16:creationId xmlns:a16="http://schemas.microsoft.com/office/drawing/2014/main" id="{21406843-920C-FC45-1722-1DA9A95E69FB}"/>
              </a:ext>
            </a:extLst>
          </p:cNvPr>
          <p:cNvSpPr>
            <a:spLocks noGrp="1"/>
          </p:cNvSpPr>
          <p:nvPr>
            <p:ph type="body" sz="quarter" idx="13"/>
          </p:nvPr>
        </p:nvSpPr>
        <p:spPr>
          <a:xfrm>
            <a:off x="612648" y="1252728"/>
            <a:ext cx="5330952" cy="978408"/>
          </a:xfrm>
          <a:prstGeom prst="round2SameRect">
            <a:avLst>
              <a:gd name="adj1" fmla="val 14691"/>
              <a:gd name="adj2" fmla="val 0"/>
            </a:avLst>
          </a:prstGeom>
          <a:solidFill>
            <a:schemeClr val="accent1"/>
          </a:solidFill>
        </p:spPr>
        <p:txBody>
          <a:bodyPr lIns="45720" rIns="45720" anchor="ctr" anchorCtr="0">
            <a:normAutofit/>
          </a:bodyPr>
          <a:lstStyle>
            <a:lvl1pPr algn="ctr">
              <a:lnSpc>
                <a:spcPct val="85000"/>
              </a:lnSpc>
              <a:spcBef>
                <a:spcPts val="0"/>
              </a:spcBef>
              <a:defRPr sz="3200" b="0" i="0" cap="none" spc="0" baseline="0">
                <a:solidFill>
                  <a:schemeClr val="bg1"/>
                </a:solidFill>
                <a:latin typeface="ITC Garamond Std Book Narrow" panose="02020505060506020304" pitchFamily="18" charset="0"/>
              </a:defRPr>
            </a:lvl1pPr>
            <a:lvl2pPr marL="0" indent="0">
              <a:buNone/>
              <a:defRPr/>
            </a:lvl2pPr>
          </a:lstStyle>
          <a:p>
            <a:pPr lvl="0"/>
            <a:r>
              <a:rPr lang="en-US" dirty="0"/>
              <a:t>Click to edit Master text styles</a:t>
            </a:r>
          </a:p>
        </p:txBody>
      </p:sp>
      <p:sp>
        <p:nvSpPr>
          <p:cNvPr id="15" name="Text Placeholder 14">
            <a:extLst>
              <a:ext uri="{FF2B5EF4-FFF2-40B4-BE49-F238E27FC236}">
                <a16:creationId xmlns:a16="http://schemas.microsoft.com/office/drawing/2014/main" id="{4C2909D6-4659-7C5B-E1FE-3E308054FB51}"/>
              </a:ext>
            </a:extLst>
          </p:cNvPr>
          <p:cNvSpPr>
            <a:spLocks noGrp="1"/>
          </p:cNvSpPr>
          <p:nvPr>
            <p:ph type="body" sz="quarter" idx="14"/>
          </p:nvPr>
        </p:nvSpPr>
        <p:spPr>
          <a:xfrm>
            <a:off x="612648" y="2231136"/>
            <a:ext cx="5330952" cy="3364992"/>
          </a:xfrm>
          <a:prstGeom prst="round2SameRect">
            <a:avLst>
              <a:gd name="adj1" fmla="val 0"/>
              <a:gd name="adj2" fmla="val 4484"/>
            </a:avLst>
          </a:prstGeom>
          <a:solidFill>
            <a:srgbClr val="FFFFFF"/>
          </a:solidFill>
        </p:spPr>
        <p:txBody>
          <a:bodyPr lIns="118872" tIns="118872" rIns="118872" bIns="118872" anchor="ctr">
            <a:noAutofit/>
          </a:bodyPr>
          <a:lstStyle>
            <a:lvl1pPr algn="ctr">
              <a:lnSpc>
                <a:spcPct val="85000"/>
              </a:lnSpc>
              <a:defRPr sz="2500"/>
            </a:lvl1pPr>
            <a:lvl2pPr marL="0" indent="-91440" algn="ctr">
              <a:lnSpc>
                <a:spcPct val="100000"/>
              </a:lnSpc>
              <a:defRPr sz="2200"/>
            </a:lvl2pPr>
            <a:lvl3pPr indent="-91440" algn="ctr">
              <a:lnSpc>
                <a:spcPct val="100000"/>
              </a:lnSpc>
              <a:defRPr sz="18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8" name="Text Placeholder 12">
            <a:extLst>
              <a:ext uri="{FF2B5EF4-FFF2-40B4-BE49-F238E27FC236}">
                <a16:creationId xmlns:a16="http://schemas.microsoft.com/office/drawing/2014/main" id="{2EAD2F22-C753-F949-D8D3-05610EA5761D}"/>
              </a:ext>
            </a:extLst>
          </p:cNvPr>
          <p:cNvSpPr>
            <a:spLocks noGrp="1"/>
          </p:cNvSpPr>
          <p:nvPr>
            <p:ph type="body" sz="quarter" idx="15"/>
          </p:nvPr>
        </p:nvSpPr>
        <p:spPr>
          <a:xfrm>
            <a:off x="6256703" y="1252728"/>
            <a:ext cx="5330952" cy="978408"/>
          </a:xfrm>
          <a:prstGeom prst="round2SameRect">
            <a:avLst>
              <a:gd name="adj1" fmla="val 14691"/>
              <a:gd name="adj2" fmla="val 0"/>
            </a:avLst>
          </a:prstGeom>
          <a:solidFill>
            <a:schemeClr val="tx1"/>
          </a:solidFill>
        </p:spPr>
        <p:txBody>
          <a:bodyPr lIns="45720" rIns="45720" anchor="ctr" anchorCtr="0">
            <a:normAutofit/>
          </a:bodyPr>
          <a:lstStyle>
            <a:lvl1pPr algn="ctr">
              <a:lnSpc>
                <a:spcPct val="85000"/>
              </a:lnSpc>
              <a:spcBef>
                <a:spcPts val="0"/>
              </a:spcBef>
              <a:defRPr sz="3200" b="0" i="0" cap="none" spc="0" baseline="0">
                <a:solidFill>
                  <a:schemeClr val="bg1"/>
                </a:solidFill>
                <a:latin typeface="ITC Garamond Std Book Narrow" panose="02020505060506020304" pitchFamily="18" charset="0"/>
              </a:defRPr>
            </a:lvl1pPr>
            <a:lvl2pPr marL="0" indent="0">
              <a:buNone/>
              <a:defRPr/>
            </a:lvl2pPr>
          </a:lstStyle>
          <a:p>
            <a:pPr lvl="0"/>
            <a:r>
              <a:rPr lang="en-US" dirty="0"/>
              <a:t>Click to edit Master text styles</a:t>
            </a:r>
          </a:p>
        </p:txBody>
      </p:sp>
      <p:sp>
        <p:nvSpPr>
          <p:cNvPr id="19" name="Text Placeholder 14">
            <a:extLst>
              <a:ext uri="{FF2B5EF4-FFF2-40B4-BE49-F238E27FC236}">
                <a16:creationId xmlns:a16="http://schemas.microsoft.com/office/drawing/2014/main" id="{7BBDAF1C-5313-B06A-74D1-A7E9C5037FE3}"/>
              </a:ext>
            </a:extLst>
          </p:cNvPr>
          <p:cNvSpPr>
            <a:spLocks noGrp="1"/>
          </p:cNvSpPr>
          <p:nvPr>
            <p:ph type="body" sz="quarter" idx="16"/>
          </p:nvPr>
        </p:nvSpPr>
        <p:spPr>
          <a:xfrm>
            <a:off x="6256703" y="2231136"/>
            <a:ext cx="5330952" cy="3364992"/>
          </a:xfrm>
          <a:prstGeom prst="round2SameRect">
            <a:avLst>
              <a:gd name="adj1" fmla="val 0"/>
              <a:gd name="adj2" fmla="val 4484"/>
            </a:avLst>
          </a:prstGeom>
          <a:solidFill>
            <a:srgbClr val="FFFFFF"/>
          </a:solidFill>
        </p:spPr>
        <p:txBody>
          <a:bodyPr lIns="118872" tIns="118872" rIns="118872" bIns="118872" anchor="ctr">
            <a:noAutofit/>
          </a:bodyPr>
          <a:lstStyle>
            <a:lvl1pPr algn="ctr">
              <a:lnSpc>
                <a:spcPct val="85000"/>
              </a:lnSpc>
              <a:defRPr sz="2500"/>
            </a:lvl1pPr>
            <a:lvl2pPr marL="0" indent="-91440" algn="ctr">
              <a:lnSpc>
                <a:spcPct val="100000"/>
              </a:lnSpc>
              <a:defRPr sz="2200"/>
            </a:lvl2pPr>
            <a:lvl3pPr indent="-91440" algn="ctr">
              <a:lnSpc>
                <a:spcPct val="100000"/>
              </a:lnSpc>
              <a:defRPr sz="18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pic>
        <p:nvPicPr>
          <p:cNvPr id="2" name="Graphic 1" descr="Lilly Logo">
            <a:extLst>
              <a:ext uri="{FF2B5EF4-FFF2-40B4-BE49-F238E27FC236}">
                <a16:creationId xmlns:a16="http://schemas.microsoft.com/office/drawing/2014/main" id="{F8E06DE4-E81C-5577-5B90-2368292E1F3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703755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Framework Style 01 (Three-Column)">
    <p:bg>
      <p:bgPr>
        <a:solidFill>
          <a:srgbClr val="FDD1B0"/>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13" name="Text Placeholder 12">
            <a:extLst>
              <a:ext uri="{FF2B5EF4-FFF2-40B4-BE49-F238E27FC236}">
                <a16:creationId xmlns:a16="http://schemas.microsoft.com/office/drawing/2014/main" id="{21406843-920C-FC45-1722-1DA9A95E69FB}"/>
              </a:ext>
            </a:extLst>
          </p:cNvPr>
          <p:cNvSpPr>
            <a:spLocks noGrp="1"/>
          </p:cNvSpPr>
          <p:nvPr>
            <p:ph type="body" sz="quarter" idx="13"/>
          </p:nvPr>
        </p:nvSpPr>
        <p:spPr>
          <a:xfrm>
            <a:off x="621792" y="659967"/>
            <a:ext cx="3291840" cy="539496"/>
          </a:xfrm>
          <a:prstGeom prst="round2SameRect">
            <a:avLst>
              <a:gd name="adj1" fmla="val 14691"/>
              <a:gd name="adj2" fmla="val 0"/>
            </a:avLst>
          </a:prstGeom>
          <a:solidFill>
            <a:schemeClr val="accent1"/>
          </a:solidFill>
        </p:spPr>
        <p:txBody>
          <a:bodyPr lIns="45720" rIns="45720" anchor="ctr" anchorCtr="0">
            <a:normAutofit/>
          </a:bodyPr>
          <a:lstStyle>
            <a:lvl1pPr algn="ctr">
              <a:lnSpc>
                <a:spcPct val="100000"/>
              </a:lnSpc>
              <a:spcBef>
                <a:spcPts val="0"/>
              </a:spcBef>
              <a:defRPr sz="1200" cap="all" baseline="0">
                <a:solidFill>
                  <a:schemeClr val="bg1"/>
                </a:solidFill>
              </a:defRPr>
            </a:lvl1pPr>
            <a:lvl2pPr marL="0" indent="0">
              <a:buNone/>
              <a:defRPr/>
            </a:lvl2pPr>
          </a:lstStyle>
          <a:p>
            <a:pPr lvl="0"/>
            <a:r>
              <a:rPr lang="en-US"/>
              <a:t>Click to edit Master text styles</a:t>
            </a:r>
          </a:p>
        </p:txBody>
      </p:sp>
      <p:sp>
        <p:nvSpPr>
          <p:cNvPr id="15" name="Text Placeholder 14">
            <a:extLst>
              <a:ext uri="{FF2B5EF4-FFF2-40B4-BE49-F238E27FC236}">
                <a16:creationId xmlns:a16="http://schemas.microsoft.com/office/drawing/2014/main" id="{4C2909D6-4659-7C5B-E1FE-3E308054FB51}"/>
              </a:ext>
            </a:extLst>
          </p:cNvPr>
          <p:cNvSpPr>
            <a:spLocks noGrp="1"/>
          </p:cNvSpPr>
          <p:nvPr>
            <p:ph type="body" sz="quarter" idx="14"/>
          </p:nvPr>
        </p:nvSpPr>
        <p:spPr>
          <a:xfrm>
            <a:off x="621792" y="1199463"/>
            <a:ext cx="3291840" cy="1260475"/>
          </a:xfrm>
          <a:prstGeom prst="round2SameRect">
            <a:avLst>
              <a:gd name="adj1" fmla="val 0"/>
              <a:gd name="adj2" fmla="val 4484"/>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0" name="Text Placeholder 14">
            <a:extLst>
              <a:ext uri="{FF2B5EF4-FFF2-40B4-BE49-F238E27FC236}">
                <a16:creationId xmlns:a16="http://schemas.microsoft.com/office/drawing/2014/main" id="{52FBDE3F-8020-FE3E-A399-7C4B757FB8A8}"/>
              </a:ext>
            </a:extLst>
          </p:cNvPr>
          <p:cNvSpPr>
            <a:spLocks noGrp="1"/>
          </p:cNvSpPr>
          <p:nvPr>
            <p:ph type="body" sz="quarter" idx="15"/>
          </p:nvPr>
        </p:nvSpPr>
        <p:spPr>
          <a:xfrm>
            <a:off x="621792" y="2550220"/>
            <a:ext cx="3291840" cy="1742799"/>
          </a:xfrm>
          <a:prstGeom prst="round2SameRect">
            <a:avLst>
              <a:gd name="adj1" fmla="val 3541"/>
              <a:gd name="adj2" fmla="val 2303"/>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1" name="Text Placeholder 14">
            <a:extLst>
              <a:ext uri="{FF2B5EF4-FFF2-40B4-BE49-F238E27FC236}">
                <a16:creationId xmlns:a16="http://schemas.microsoft.com/office/drawing/2014/main" id="{71253B6D-2760-2956-3EFB-82243055879B}"/>
              </a:ext>
            </a:extLst>
          </p:cNvPr>
          <p:cNvSpPr>
            <a:spLocks noGrp="1"/>
          </p:cNvSpPr>
          <p:nvPr>
            <p:ph type="body" sz="quarter" idx="16"/>
          </p:nvPr>
        </p:nvSpPr>
        <p:spPr>
          <a:xfrm>
            <a:off x="621792" y="4376326"/>
            <a:ext cx="3291840" cy="1282212"/>
          </a:xfrm>
          <a:prstGeom prst="round2SameRect">
            <a:avLst>
              <a:gd name="adj1" fmla="val 5361"/>
              <a:gd name="adj2" fmla="val 0"/>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2" name="Text Placeholder 14">
            <a:extLst>
              <a:ext uri="{FF2B5EF4-FFF2-40B4-BE49-F238E27FC236}">
                <a16:creationId xmlns:a16="http://schemas.microsoft.com/office/drawing/2014/main" id="{B58295B8-B1EF-4256-9FCB-DBDB96675ACC}"/>
              </a:ext>
            </a:extLst>
          </p:cNvPr>
          <p:cNvSpPr>
            <a:spLocks noGrp="1"/>
          </p:cNvSpPr>
          <p:nvPr>
            <p:ph type="body" sz="quarter" idx="17"/>
          </p:nvPr>
        </p:nvSpPr>
        <p:spPr>
          <a:xfrm>
            <a:off x="621792" y="5658536"/>
            <a:ext cx="3291840" cy="499873"/>
          </a:xfrm>
          <a:prstGeom prst="round2SameRect">
            <a:avLst>
              <a:gd name="adj1" fmla="val 0"/>
              <a:gd name="adj2" fmla="val 12768"/>
            </a:avLst>
          </a:prstGeom>
          <a:solidFill>
            <a:schemeClr val="accent6"/>
          </a:solidFill>
        </p:spPr>
        <p:txBody>
          <a:bodyPr lIns="45720" rIns="45720" anchor="ctr">
            <a:noAutofit/>
          </a:bodyPr>
          <a:lstStyle>
            <a:lvl1pPr algn="ctr">
              <a:lnSpc>
                <a:spcPct val="100000"/>
              </a:lnSpc>
              <a:defRPr sz="1200" kern="100" cap="all" baseline="0">
                <a:solidFill>
                  <a:schemeClr val="tx1"/>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
        <p:nvSpPr>
          <p:cNvPr id="5" name="Text Placeholder 12">
            <a:extLst>
              <a:ext uri="{FF2B5EF4-FFF2-40B4-BE49-F238E27FC236}">
                <a16:creationId xmlns:a16="http://schemas.microsoft.com/office/drawing/2014/main" id="{32D3C5EA-2077-1463-57F6-E56EC26E7155}"/>
              </a:ext>
            </a:extLst>
          </p:cNvPr>
          <p:cNvSpPr>
            <a:spLocks noGrp="1"/>
          </p:cNvSpPr>
          <p:nvPr>
            <p:ph type="body" sz="quarter" idx="39"/>
          </p:nvPr>
        </p:nvSpPr>
        <p:spPr>
          <a:xfrm>
            <a:off x="4462272" y="659967"/>
            <a:ext cx="3291840" cy="539496"/>
          </a:xfrm>
          <a:prstGeom prst="round2SameRect">
            <a:avLst>
              <a:gd name="adj1" fmla="val 14691"/>
              <a:gd name="adj2" fmla="val 0"/>
            </a:avLst>
          </a:prstGeom>
          <a:solidFill>
            <a:schemeClr val="accent1"/>
          </a:solidFill>
        </p:spPr>
        <p:txBody>
          <a:bodyPr lIns="45720" rIns="45720" anchor="ctr" anchorCtr="0">
            <a:normAutofit/>
          </a:bodyPr>
          <a:lstStyle>
            <a:lvl1pPr algn="ctr">
              <a:lnSpc>
                <a:spcPct val="100000"/>
              </a:lnSpc>
              <a:spcBef>
                <a:spcPts val="0"/>
              </a:spcBef>
              <a:defRPr sz="1200" cap="all" baseline="0">
                <a:solidFill>
                  <a:schemeClr val="bg1"/>
                </a:solidFill>
              </a:defRPr>
            </a:lvl1pPr>
            <a:lvl2pPr marL="0" indent="0">
              <a:buNone/>
              <a:defRPr/>
            </a:lvl2pPr>
          </a:lstStyle>
          <a:p>
            <a:pPr lvl="0"/>
            <a:r>
              <a:rPr lang="en-US"/>
              <a:t>Click to edit Master text styles</a:t>
            </a:r>
          </a:p>
        </p:txBody>
      </p:sp>
      <p:sp>
        <p:nvSpPr>
          <p:cNvPr id="6" name="Text Placeholder 14">
            <a:extLst>
              <a:ext uri="{FF2B5EF4-FFF2-40B4-BE49-F238E27FC236}">
                <a16:creationId xmlns:a16="http://schemas.microsoft.com/office/drawing/2014/main" id="{29D66971-542D-9BED-89CC-BFF92FE082C2}"/>
              </a:ext>
            </a:extLst>
          </p:cNvPr>
          <p:cNvSpPr>
            <a:spLocks noGrp="1"/>
          </p:cNvSpPr>
          <p:nvPr>
            <p:ph type="body" sz="quarter" idx="40"/>
          </p:nvPr>
        </p:nvSpPr>
        <p:spPr>
          <a:xfrm>
            <a:off x="4462272" y="1199463"/>
            <a:ext cx="3291840" cy="1260475"/>
          </a:xfrm>
          <a:prstGeom prst="round2SameRect">
            <a:avLst>
              <a:gd name="adj1" fmla="val 0"/>
              <a:gd name="adj2" fmla="val 4484"/>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7" name="Text Placeholder 14">
            <a:extLst>
              <a:ext uri="{FF2B5EF4-FFF2-40B4-BE49-F238E27FC236}">
                <a16:creationId xmlns:a16="http://schemas.microsoft.com/office/drawing/2014/main" id="{9DE553BF-8025-6731-5B0E-7CA2C929644C}"/>
              </a:ext>
            </a:extLst>
          </p:cNvPr>
          <p:cNvSpPr>
            <a:spLocks noGrp="1"/>
          </p:cNvSpPr>
          <p:nvPr>
            <p:ph type="body" sz="quarter" idx="41"/>
          </p:nvPr>
        </p:nvSpPr>
        <p:spPr>
          <a:xfrm>
            <a:off x="4462272" y="2550220"/>
            <a:ext cx="3291840" cy="1742799"/>
          </a:xfrm>
          <a:prstGeom prst="round2SameRect">
            <a:avLst>
              <a:gd name="adj1" fmla="val 3541"/>
              <a:gd name="adj2" fmla="val 2303"/>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8" name="Text Placeholder 14">
            <a:extLst>
              <a:ext uri="{FF2B5EF4-FFF2-40B4-BE49-F238E27FC236}">
                <a16:creationId xmlns:a16="http://schemas.microsoft.com/office/drawing/2014/main" id="{F848ABF0-E7D3-42D0-0E4A-FAF179C9CC15}"/>
              </a:ext>
            </a:extLst>
          </p:cNvPr>
          <p:cNvSpPr>
            <a:spLocks noGrp="1"/>
          </p:cNvSpPr>
          <p:nvPr>
            <p:ph type="body" sz="quarter" idx="42"/>
          </p:nvPr>
        </p:nvSpPr>
        <p:spPr>
          <a:xfrm>
            <a:off x="4462272" y="4376326"/>
            <a:ext cx="3291840" cy="1282212"/>
          </a:xfrm>
          <a:prstGeom prst="round2SameRect">
            <a:avLst>
              <a:gd name="adj1" fmla="val 5361"/>
              <a:gd name="adj2" fmla="val 0"/>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9" name="Text Placeholder 14">
            <a:extLst>
              <a:ext uri="{FF2B5EF4-FFF2-40B4-BE49-F238E27FC236}">
                <a16:creationId xmlns:a16="http://schemas.microsoft.com/office/drawing/2014/main" id="{500F367D-A217-C80D-55C3-14AB3335F051}"/>
              </a:ext>
            </a:extLst>
          </p:cNvPr>
          <p:cNvSpPr>
            <a:spLocks noGrp="1"/>
          </p:cNvSpPr>
          <p:nvPr>
            <p:ph type="body" sz="quarter" idx="43"/>
          </p:nvPr>
        </p:nvSpPr>
        <p:spPr>
          <a:xfrm>
            <a:off x="4462272" y="5658536"/>
            <a:ext cx="3291840" cy="499873"/>
          </a:xfrm>
          <a:prstGeom prst="round2SameRect">
            <a:avLst>
              <a:gd name="adj1" fmla="val 0"/>
              <a:gd name="adj2" fmla="val 12768"/>
            </a:avLst>
          </a:prstGeom>
          <a:solidFill>
            <a:schemeClr val="accent6"/>
          </a:solidFill>
        </p:spPr>
        <p:txBody>
          <a:bodyPr lIns="45720" rIns="45720" anchor="ctr">
            <a:noAutofit/>
          </a:bodyPr>
          <a:lstStyle>
            <a:lvl1pPr algn="ctr">
              <a:lnSpc>
                <a:spcPct val="100000"/>
              </a:lnSpc>
              <a:defRPr sz="1200" kern="100" cap="all" baseline="0">
                <a:solidFill>
                  <a:schemeClr val="tx1"/>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
        <p:nvSpPr>
          <p:cNvPr id="10" name="Text Placeholder 12">
            <a:extLst>
              <a:ext uri="{FF2B5EF4-FFF2-40B4-BE49-F238E27FC236}">
                <a16:creationId xmlns:a16="http://schemas.microsoft.com/office/drawing/2014/main" id="{0A7C2266-E04D-E87E-F911-41E9919B6409}"/>
              </a:ext>
            </a:extLst>
          </p:cNvPr>
          <p:cNvSpPr>
            <a:spLocks noGrp="1"/>
          </p:cNvSpPr>
          <p:nvPr>
            <p:ph type="body" sz="quarter" idx="44"/>
          </p:nvPr>
        </p:nvSpPr>
        <p:spPr>
          <a:xfrm>
            <a:off x="8302752" y="659967"/>
            <a:ext cx="3291840" cy="539496"/>
          </a:xfrm>
          <a:prstGeom prst="round2SameRect">
            <a:avLst>
              <a:gd name="adj1" fmla="val 14691"/>
              <a:gd name="adj2" fmla="val 0"/>
            </a:avLst>
          </a:prstGeom>
          <a:solidFill>
            <a:schemeClr val="accent1"/>
          </a:solidFill>
        </p:spPr>
        <p:txBody>
          <a:bodyPr lIns="45720" rIns="45720" anchor="ctr" anchorCtr="0">
            <a:normAutofit/>
          </a:bodyPr>
          <a:lstStyle>
            <a:lvl1pPr algn="ctr">
              <a:lnSpc>
                <a:spcPct val="100000"/>
              </a:lnSpc>
              <a:spcBef>
                <a:spcPts val="0"/>
              </a:spcBef>
              <a:defRPr sz="1200" cap="all" baseline="0">
                <a:solidFill>
                  <a:schemeClr val="bg1"/>
                </a:solidFill>
              </a:defRPr>
            </a:lvl1pPr>
            <a:lvl2pPr marL="0" indent="0">
              <a:buNone/>
              <a:defRPr/>
            </a:lvl2pPr>
          </a:lstStyle>
          <a:p>
            <a:pPr lvl="0"/>
            <a:r>
              <a:rPr lang="en-US"/>
              <a:t>Click to edit Master text styles</a:t>
            </a:r>
          </a:p>
        </p:txBody>
      </p:sp>
      <p:sp>
        <p:nvSpPr>
          <p:cNvPr id="11" name="Text Placeholder 14">
            <a:extLst>
              <a:ext uri="{FF2B5EF4-FFF2-40B4-BE49-F238E27FC236}">
                <a16:creationId xmlns:a16="http://schemas.microsoft.com/office/drawing/2014/main" id="{2CFBC959-E25D-AB42-CA58-098153B471E3}"/>
              </a:ext>
            </a:extLst>
          </p:cNvPr>
          <p:cNvSpPr>
            <a:spLocks noGrp="1"/>
          </p:cNvSpPr>
          <p:nvPr>
            <p:ph type="body" sz="quarter" idx="45"/>
          </p:nvPr>
        </p:nvSpPr>
        <p:spPr>
          <a:xfrm>
            <a:off x="8302752" y="1199463"/>
            <a:ext cx="3291840" cy="1260475"/>
          </a:xfrm>
          <a:prstGeom prst="round2SameRect">
            <a:avLst>
              <a:gd name="adj1" fmla="val 0"/>
              <a:gd name="adj2" fmla="val 4484"/>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2" name="Text Placeholder 14">
            <a:extLst>
              <a:ext uri="{FF2B5EF4-FFF2-40B4-BE49-F238E27FC236}">
                <a16:creationId xmlns:a16="http://schemas.microsoft.com/office/drawing/2014/main" id="{9C2FEC4B-70FB-8508-36AF-955B82BAA0EE}"/>
              </a:ext>
            </a:extLst>
          </p:cNvPr>
          <p:cNvSpPr>
            <a:spLocks noGrp="1"/>
          </p:cNvSpPr>
          <p:nvPr>
            <p:ph type="body" sz="quarter" idx="46"/>
          </p:nvPr>
        </p:nvSpPr>
        <p:spPr>
          <a:xfrm>
            <a:off x="8302752" y="2550220"/>
            <a:ext cx="3291840" cy="1742799"/>
          </a:xfrm>
          <a:prstGeom prst="round2SameRect">
            <a:avLst>
              <a:gd name="adj1" fmla="val 3541"/>
              <a:gd name="adj2" fmla="val 2303"/>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4" name="Text Placeholder 14">
            <a:extLst>
              <a:ext uri="{FF2B5EF4-FFF2-40B4-BE49-F238E27FC236}">
                <a16:creationId xmlns:a16="http://schemas.microsoft.com/office/drawing/2014/main" id="{1661D07D-B48E-19A6-1744-8428CE19DAD7}"/>
              </a:ext>
            </a:extLst>
          </p:cNvPr>
          <p:cNvSpPr>
            <a:spLocks noGrp="1"/>
          </p:cNvSpPr>
          <p:nvPr>
            <p:ph type="body" sz="quarter" idx="47"/>
          </p:nvPr>
        </p:nvSpPr>
        <p:spPr>
          <a:xfrm>
            <a:off x="8302752" y="4376326"/>
            <a:ext cx="3291840" cy="1282212"/>
          </a:xfrm>
          <a:prstGeom prst="round2SameRect">
            <a:avLst>
              <a:gd name="adj1" fmla="val 5361"/>
              <a:gd name="adj2" fmla="val 0"/>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6" name="Text Placeholder 14">
            <a:extLst>
              <a:ext uri="{FF2B5EF4-FFF2-40B4-BE49-F238E27FC236}">
                <a16:creationId xmlns:a16="http://schemas.microsoft.com/office/drawing/2014/main" id="{0A980661-2E5C-A472-4526-8FF8B813CA04}"/>
              </a:ext>
            </a:extLst>
          </p:cNvPr>
          <p:cNvSpPr>
            <a:spLocks noGrp="1"/>
          </p:cNvSpPr>
          <p:nvPr>
            <p:ph type="body" sz="quarter" idx="48"/>
          </p:nvPr>
        </p:nvSpPr>
        <p:spPr>
          <a:xfrm>
            <a:off x="8302752" y="5658536"/>
            <a:ext cx="3291840" cy="499873"/>
          </a:xfrm>
          <a:prstGeom prst="round2SameRect">
            <a:avLst>
              <a:gd name="adj1" fmla="val 0"/>
              <a:gd name="adj2" fmla="val 12768"/>
            </a:avLst>
          </a:prstGeom>
          <a:solidFill>
            <a:schemeClr val="accent6"/>
          </a:solidFill>
        </p:spPr>
        <p:txBody>
          <a:bodyPr lIns="45720" rIns="45720" anchor="ctr">
            <a:noAutofit/>
          </a:bodyPr>
          <a:lstStyle>
            <a:lvl1pPr algn="ctr">
              <a:lnSpc>
                <a:spcPct val="100000"/>
              </a:lnSpc>
              <a:defRPr sz="1200" kern="100" cap="all" baseline="0">
                <a:solidFill>
                  <a:schemeClr val="tx1"/>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Tree>
    <p:extLst>
      <p:ext uri="{BB962C8B-B14F-4D97-AF65-F5344CB8AC3E}">
        <p14:creationId xmlns:p14="http://schemas.microsoft.com/office/powerpoint/2010/main" val="3259164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roject Framework Style 02 (Five-Column)">
    <p:bg>
      <p:bgPr>
        <a:solidFill>
          <a:srgbClr val="C6DCD8"/>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13" name="Text Placeholder 12">
            <a:extLst>
              <a:ext uri="{FF2B5EF4-FFF2-40B4-BE49-F238E27FC236}">
                <a16:creationId xmlns:a16="http://schemas.microsoft.com/office/drawing/2014/main" id="{21406843-920C-FC45-1722-1DA9A95E69FB}"/>
              </a:ext>
            </a:extLst>
          </p:cNvPr>
          <p:cNvSpPr>
            <a:spLocks noGrp="1"/>
          </p:cNvSpPr>
          <p:nvPr>
            <p:ph type="body" sz="quarter" idx="13"/>
          </p:nvPr>
        </p:nvSpPr>
        <p:spPr>
          <a:xfrm>
            <a:off x="621792" y="659967"/>
            <a:ext cx="2048256" cy="539496"/>
          </a:xfrm>
          <a:prstGeom prst="round2SameRect">
            <a:avLst>
              <a:gd name="adj1" fmla="val 14691"/>
              <a:gd name="adj2" fmla="val 0"/>
            </a:avLst>
          </a:prstGeom>
          <a:solidFill>
            <a:schemeClr val="accent4"/>
          </a:solidFill>
        </p:spPr>
        <p:txBody>
          <a:bodyPr lIns="45720" rIns="45720" anchor="ctr" anchorCtr="0">
            <a:normAutofit/>
          </a:bodyPr>
          <a:lstStyle>
            <a:lvl1pPr algn="ctr">
              <a:lnSpc>
                <a:spcPct val="100000"/>
              </a:lnSpc>
              <a:spcBef>
                <a:spcPts val="0"/>
              </a:spcBef>
              <a:defRPr sz="1200" cap="all" baseline="0">
                <a:solidFill>
                  <a:srgbClr val="C6DCD8"/>
                </a:solidFill>
              </a:defRPr>
            </a:lvl1pPr>
            <a:lvl2pPr marL="0" indent="0">
              <a:buNone/>
              <a:defRPr/>
            </a:lvl2pPr>
          </a:lstStyle>
          <a:p>
            <a:pPr lvl="0"/>
            <a:r>
              <a:rPr lang="en-US"/>
              <a:t>Click to edit Master text styles</a:t>
            </a:r>
          </a:p>
        </p:txBody>
      </p:sp>
      <p:sp>
        <p:nvSpPr>
          <p:cNvPr id="15" name="Text Placeholder 14">
            <a:extLst>
              <a:ext uri="{FF2B5EF4-FFF2-40B4-BE49-F238E27FC236}">
                <a16:creationId xmlns:a16="http://schemas.microsoft.com/office/drawing/2014/main" id="{4C2909D6-4659-7C5B-E1FE-3E308054FB51}"/>
              </a:ext>
            </a:extLst>
          </p:cNvPr>
          <p:cNvSpPr>
            <a:spLocks noGrp="1"/>
          </p:cNvSpPr>
          <p:nvPr>
            <p:ph type="body" sz="quarter" idx="14"/>
          </p:nvPr>
        </p:nvSpPr>
        <p:spPr>
          <a:xfrm>
            <a:off x="621792" y="1199463"/>
            <a:ext cx="2048256" cy="1260475"/>
          </a:xfrm>
          <a:prstGeom prst="round2SameRect">
            <a:avLst>
              <a:gd name="adj1" fmla="val 0"/>
              <a:gd name="adj2" fmla="val 4484"/>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0" name="Text Placeholder 14">
            <a:extLst>
              <a:ext uri="{FF2B5EF4-FFF2-40B4-BE49-F238E27FC236}">
                <a16:creationId xmlns:a16="http://schemas.microsoft.com/office/drawing/2014/main" id="{52FBDE3F-8020-FE3E-A399-7C4B757FB8A8}"/>
              </a:ext>
            </a:extLst>
          </p:cNvPr>
          <p:cNvSpPr>
            <a:spLocks noGrp="1"/>
          </p:cNvSpPr>
          <p:nvPr>
            <p:ph type="body" sz="quarter" idx="15"/>
          </p:nvPr>
        </p:nvSpPr>
        <p:spPr>
          <a:xfrm>
            <a:off x="621792" y="2550220"/>
            <a:ext cx="2048256" cy="1742799"/>
          </a:xfrm>
          <a:prstGeom prst="round2SameRect">
            <a:avLst>
              <a:gd name="adj1" fmla="val 3541"/>
              <a:gd name="adj2" fmla="val 2303"/>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1" name="Text Placeholder 14">
            <a:extLst>
              <a:ext uri="{FF2B5EF4-FFF2-40B4-BE49-F238E27FC236}">
                <a16:creationId xmlns:a16="http://schemas.microsoft.com/office/drawing/2014/main" id="{71253B6D-2760-2956-3EFB-82243055879B}"/>
              </a:ext>
            </a:extLst>
          </p:cNvPr>
          <p:cNvSpPr>
            <a:spLocks noGrp="1"/>
          </p:cNvSpPr>
          <p:nvPr>
            <p:ph type="body" sz="quarter" idx="16"/>
          </p:nvPr>
        </p:nvSpPr>
        <p:spPr>
          <a:xfrm>
            <a:off x="621792" y="4376326"/>
            <a:ext cx="2048256" cy="1282212"/>
          </a:xfrm>
          <a:prstGeom prst="round2SameRect">
            <a:avLst>
              <a:gd name="adj1" fmla="val 5361"/>
              <a:gd name="adj2" fmla="val 0"/>
            </a:avLst>
          </a:prstGeom>
          <a:solidFill>
            <a:srgbClr val="FFFFFF"/>
          </a:solidFill>
        </p:spPr>
        <p:txBody>
          <a:bodyPr lIns="45720" rIns="18288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2" name="Text Placeholder 14">
            <a:extLst>
              <a:ext uri="{FF2B5EF4-FFF2-40B4-BE49-F238E27FC236}">
                <a16:creationId xmlns:a16="http://schemas.microsoft.com/office/drawing/2014/main" id="{B58295B8-B1EF-4256-9FCB-DBDB96675ACC}"/>
              </a:ext>
            </a:extLst>
          </p:cNvPr>
          <p:cNvSpPr>
            <a:spLocks noGrp="1"/>
          </p:cNvSpPr>
          <p:nvPr>
            <p:ph type="body" sz="quarter" idx="17"/>
          </p:nvPr>
        </p:nvSpPr>
        <p:spPr>
          <a:xfrm>
            <a:off x="621792" y="5658536"/>
            <a:ext cx="2048256" cy="499873"/>
          </a:xfrm>
          <a:prstGeom prst="round2SameRect">
            <a:avLst>
              <a:gd name="adj1" fmla="val 0"/>
              <a:gd name="adj2" fmla="val 12768"/>
            </a:avLst>
          </a:prstGeom>
          <a:solidFill>
            <a:schemeClr val="accent4"/>
          </a:solidFill>
        </p:spPr>
        <p:txBody>
          <a:bodyPr lIns="45720" rIns="45720" anchor="ctr">
            <a:noAutofit/>
          </a:bodyPr>
          <a:lstStyle>
            <a:lvl1pPr algn="ctr">
              <a:lnSpc>
                <a:spcPct val="100000"/>
              </a:lnSpc>
              <a:defRPr sz="1200" kern="100" cap="all" baseline="0">
                <a:solidFill>
                  <a:srgbClr val="C6DCD8"/>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
        <p:nvSpPr>
          <p:cNvPr id="25" name="Text Placeholder 12">
            <a:extLst>
              <a:ext uri="{FF2B5EF4-FFF2-40B4-BE49-F238E27FC236}">
                <a16:creationId xmlns:a16="http://schemas.microsoft.com/office/drawing/2014/main" id="{28F6B835-F60A-C328-DAF3-4792C2E4AF32}"/>
              </a:ext>
            </a:extLst>
          </p:cNvPr>
          <p:cNvSpPr>
            <a:spLocks noGrp="1"/>
          </p:cNvSpPr>
          <p:nvPr>
            <p:ph type="body" sz="quarter" idx="18"/>
          </p:nvPr>
        </p:nvSpPr>
        <p:spPr>
          <a:xfrm>
            <a:off x="2855214" y="659967"/>
            <a:ext cx="2048256" cy="539496"/>
          </a:xfrm>
          <a:prstGeom prst="round2SameRect">
            <a:avLst>
              <a:gd name="adj1" fmla="val 14691"/>
              <a:gd name="adj2" fmla="val 0"/>
            </a:avLst>
          </a:prstGeom>
          <a:solidFill>
            <a:schemeClr val="accent2"/>
          </a:solidFill>
        </p:spPr>
        <p:txBody>
          <a:bodyPr lIns="45720" rIns="45720" anchor="ctr" anchorCtr="0">
            <a:normAutofit/>
          </a:bodyPr>
          <a:lstStyle>
            <a:lvl1pPr algn="ctr">
              <a:lnSpc>
                <a:spcPct val="100000"/>
              </a:lnSpc>
              <a:spcBef>
                <a:spcPts val="0"/>
              </a:spcBef>
              <a:defRPr sz="1200" cap="all" baseline="0">
                <a:solidFill>
                  <a:schemeClr val="bg1"/>
                </a:solidFill>
              </a:defRPr>
            </a:lvl1pPr>
            <a:lvl2pPr marL="0" indent="0">
              <a:buNone/>
              <a:defRPr/>
            </a:lvl2pPr>
          </a:lstStyle>
          <a:p>
            <a:pPr lvl="0"/>
            <a:r>
              <a:rPr lang="en-US"/>
              <a:t>Click to edit Master text styles</a:t>
            </a:r>
          </a:p>
        </p:txBody>
      </p:sp>
      <p:sp>
        <p:nvSpPr>
          <p:cNvPr id="26" name="Text Placeholder 14">
            <a:extLst>
              <a:ext uri="{FF2B5EF4-FFF2-40B4-BE49-F238E27FC236}">
                <a16:creationId xmlns:a16="http://schemas.microsoft.com/office/drawing/2014/main" id="{CCE96A5E-7972-2D74-C8FA-71AFE2B51D8A}"/>
              </a:ext>
            </a:extLst>
          </p:cNvPr>
          <p:cNvSpPr>
            <a:spLocks noGrp="1"/>
          </p:cNvSpPr>
          <p:nvPr>
            <p:ph type="body" sz="quarter" idx="19"/>
          </p:nvPr>
        </p:nvSpPr>
        <p:spPr>
          <a:xfrm>
            <a:off x="2854008" y="1199463"/>
            <a:ext cx="2048256" cy="1260475"/>
          </a:xfrm>
          <a:prstGeom prst="round2SameRect">
            <a:avLst>
              <a:gd name="adj1" fmla="val 0"/>
              <a:gd name="adj2" fmla="val 4484"/>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7" name="Text Placeholder 14">
            <a:extLst>
              <a:ext uri="{FF2B5EF4-FFF2-40B4-BE49-F238E27FC236}">
                <a16:creationId xmlns:a16="http://schemas.microsoft.com/office/drawing/2014/main" id="{9DDA29A1-5DEC-3F24-5CDC-BF1A2A49A5A1}"/>
              </a:ext>
            </a:extLst>
          </p:cNvPr>
          <p:cNvSpPr>
            <a:spLocks noGrp="1"/>
          </p:cNvSpPr>
          <p:nvPr>
            <p:ph type="body" sz="quarter" idx="20"/>
          </p:nvPr>
        </p:nvSpPr>
        <p:spPr>
          <a:xfrm>
            <a:off x="2854008" y="2550220"/>
            <a:ext cx="2048256" cy="1742799"/>
          </a:xfrm>
          <a:prstGeom prst="round2SameRect">
            <a:avLst>
              <a:gd name="adj1" fmla="val 3541"/>
              <a:gd name="adj2" fmla="val 2303"/>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8" name="Text Placeholder 14">
            <a:extLst>
              <a:ext uri="{FF2B5EF4-FFF2-40B4-BE49-F238E27FC236}">
                <a16:creationId xmlns:a16="http://schemas.microsoft.com/office/drawing/2014/main" id="{875C8AAC-0A36-FEA0-5C38-B21DB2BDFFB4}"/>
              </a:ext>
            </a:extLst>
          </p:cNvPr>
          <p:cNvSpPr>
            <a:spLocks noGrp="1"/>
          </p:cNvSpPr>
          <p:nvPr>
            <p:ph type="body" sz="quarter" idx="21"/>
          </p:nvPr>
        </p:nvSpPr>
        <p:spPr>
          <a:xfrm>
            <a:off x="2854008" y="4376326"/>
            <a:ext cx="2048256" cy="1282212"/>
          </a:xfrm>
          <a:prstGeom prst="round2SameRect">
            <a:avLst>
              <a:gd name="adj1" fmla="val 5361"/>
              <a:gd name="adj2" fmla="val 0"/>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29" name="Text Placeholder 14">
            <a:extLst>
              <a:ext uri="{FF2B5EF4-FFF2-40B4-BE49-F238E27FC236}">
                <a16:creationId xmlns:a16="http://schemas.microsoft.com/office/drawing/2014/main" id="{6AA4BBDE-A14E-D6E8-C674-79F4ECC8604A}"/>
              </a:ext>
            </a:extLst>
          </p:cNvPr>
          <p:cNvSpPr>
            <a:spLocks noGrp="1"/>
          </p:cNvSpPr>
          <p:nvPr>
            <p:ph type="body" sz="quarter" idx="22"/>
          </p:nvPr>
        </p:nvSpPr>
        <p:spPr>
          <a:xfrm>
            <a:off x="2854008" y="5658536"/>
            <a:ext cx="2048256" cy="499873"/>
          </a:xfrm>
          <a:prstGeom prst="round2SameRect">
            <a:avLst>
              <a:gd name="adj1" fmla="val 0"/>
              <a:gd name="adj2" fmla="val 12768"/>
            </a:avLst>
          </a:prstGeom>
          <a:solidFill>
            <a:schemeClr val="accent2"/>
          </a:solidFill>
        </p:spPr>
        <p:txBody>
          <a:bodyPr rIns="45720" anchor="ctr">
            <a:noAutofit/>
          </a:bodyPr>
          <a:lstStyle>
            <a:lvl1pPr algn="ctr">
              <a:lnSpc>
                <a:spcPct val="100000"/>
              </a:lnSpc>
              <a:defRPr sz="1200" kern="100" cap="all" baseline="0">
                <a:solidFill>
                  <a:schemeClr val="bg1"/>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
        <p:nvSpPr>
          <p:cNvPr id="30" name="Text Placeholder 12">
            <a:extLst>
              <a:ext uri="{FF2B5EF4-FFF2-40B4-BE49-F238E27FC236}">
                <a16:creationId xmlns:a16="http://schemas.microsoft.com/office/drawing/2014/main" id="{DAF00207-E464-3632-BDD8-1970AAB3AD11}"/>
              </a:ext>
            </a:extLst>
          </p:cNvPr>
          <p:cNvSpPr>
            <a:spLocks noGrp="1"/>
          </p:cNvSpPr>
          <p:nvPr>
            <p:ph type="body" sz="quarter" idx="23"/>
          </p:nvPr>
        </p:nvSpPr>
        <p:spPr>
          <a:xfrm>
            <a:off x="5088636" y="659967"/>
            <a:ext cx="2048256" cy="539496"/>
          </a:xfrm>
          <a:prstGeom prst="round2SameRect">
            <a:avLst>
              <a:gd name="adj1" fmla="val 14691"/>
              <a:gd name="adj2" fmla="val 0"/>
            </a:avLst>
          </a:prstGeom>
          <a:solidFill>
            <a:schemeClr val="accent5"/>
          </a:solidFill>
        </p:spPr>
        <p:txBody>
          <a:bodyPr lIns="45720" rIns="45720" anchor="ctr" anchorCtr="0">
            <a:normAutofit/>
          </a:bodyPr>
          <a:lstStyle>
            <a:lvl1pPr algn="ctr">
              <a:lnSpc>
                <a:spcPct val="100000"/>
              </a:lnSpc>
              <a:spcBef>
                <a:spcPts val="0"/>
              </a:spcBef>
              <a:defRPr sz="1200" cap="all" baseline="0">
                <a:solidFill>
                  <a:schemeClr val="tx2"/>
                </a:solidFill>
              </a:defRPr>
            </a:lvl1pPr>
            <a:lvl2pPr marL="0" indent="0">
              <a:buNone/>
              <a:defRPr/>
            </a:lvl2pPr>
          </a:lstStyle>
          <a:p>
            <a:pPr lvl="0"/>
            <a:r>
              <a:rPr lang="en-US"/>
              <a:t>Click to edit Master text styles</a:t>
            </a:r>
          </a:p>
        </p:txBody>
      </p:sp>
      <p:sp>
        <p:nvSpPr>
          <p:cNvPr id="31" name="Text Placeholder 14">
            <a:extLst>
              <a:ext uri="{FF2B5EF4-FFF2-40B4-BE49-F238E27FC236}">
                <a16:creationId xmlns:a16="http://schemas.microsoft.com/office/drawing/2014/main" id="{4FEE327D-DE1E-0C92-9F41-BB8B99B97E53}"/>
              </a:ext>
            </a:extLst>
          </p:cNvPr>
          <p:cNvSpPr>
            <a:spLocks noGrp="1"/>
          </p:cNvSpPr>
          <p:nvPr>
            <p:ph type="body" sz="quarter" idx="24"/>
          </p:nvPr>
        </p:nvSpPr>
        <p:spPr>
          <a:xfrm>
            <a:off x="5087430" y="1199463"/>
            <a:ext cx="2048256" cy="1260475"/>
          </a:xfrm>
          <a:prstGeom prst="round2SameRect">
            <a:avLst>
              <a:gd name="adj1" fmla="val 0"/>
              <a:gd name="adj2" fmla="val 4484"/>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33D71C97-F86D-B4B9-E66C-57E124388C06}"/>
              </a:ext>
            </a:extLst>
          </p:cNvPr>
          <p:cNvSpPr>
            <a:spLocks noGrp="1"/>
          </p:cNvSpPr>
          <p:nvPr>
            <p:ph type="body" sz="quarter" idx="25"/>
          </p:nvPr>
        </p:nvSpPr>
        <p:spPr>
          <a:xfrm>
            <a:off x="5087430" y="2550220"/>
            <a:ext cx="2048256" cy="1742799"/>
          </a:xfrm>
          <a:prstGeom prst="round2SameRect">
            <a:avLst>
              <a:gd name="adj1" fmla="val 3541"/>
              <a:gd name="adj2" fmla="val 2303"/>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3" name="Text Placeholder 14">
            <a:extLst>
              <a:ext uri="{FF2B5EF4-FFF2-40B4-BE49-F238E27FC236}">
                <a16:creationId xmlns:a16="http://schemas.microsoft.com/office/drawing/2014/main" id="{E4F4271D-8C8B-AA69-CC79-D441ECADFF4C}"/>
              </a:ext>
            </a:extLst>
          </p:cNvPr>
          <p:cNvSpPr>
            <a:spLocks noGrp="1"/>
          </p:cNvSpPr>
          <p:nvPr>
            <p:ph type="body" sz="quarter" idx="26"/>
          </p:nvPr>
        </p:nvSpPr>
        <p:spPr>
          <a:xfrm>
            <a:off x="5087430" y="4376326"/>
            <a:ext cx="2048256" cy="1282212"/>
          </a:xfrm>
          <a:prstGeom prst="round2SameRect">
            <a:avLst>
              <a:gd name="adj1" fmla="val 5361"/>
              <a:gd name="adj2" fmla="val 0"/>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1CA48C3D-B322-63A9-F5F3-99B279B8D08E}"/>
              </a:ext>
            </a:extLst>
          </p:cNvPr>
          <p:cNvSpPr>
            <a:spLocks noGrp="1"/>
          </p:cNvSpPr>
          <p:nvPr>
            <p:ph type="body" sz="quarter" idx="27"/>
          </p:nvPr>
        </p:nvSpPr>
        <p:spPr>
          <a:xfrm>
            <a:off x="5087430" y="5658536"/>
            <a:ext cx="2048256" cy="499873"/>
          </a:xfrm>
          <a:prstGeom prst="round2SameRect">
            <a:avLst>
              <a:gd name="adj1" fmla="val 0"/>
              <a:gd name="adj2" fmla="val 12768"/>
            </a:avLst>
          </a:prstGeom>
          <a:solidFill>
            <a:schemeClr val="accent5"/>
          </a:solidFill>
        </p:spPr>
        <p:txBody>
          <a:bodyPr rIns="45720" anchor="ctr">
            <a:noAutofit/>
          </a:bodyPr>
          <a:lstStyle>
            <a:lvl1pPr algn="ctr">
              <a:lnSpc>
                <a:spcPct val="100000"/>
              </a:lnSpc>
              <a:defRPr sz="1200" kern="100" cap="all" baseline="0">
                <a:solidFill>
                  <a:schemeClr val="tx2"/>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
        <p:nvSpPr>
          <p:cNvPr id="35" name="Text Placeholder 12">
            <a:extLst>
              <a:ext uri="{FF2B5EF4-FFF2-40B4-BE49-F238E27FC236}">
                <a16:creationId xmlns:a16="http://schemas.microsoft.com/office/drawing/2014/main" id="{FDD459A8-46C6-6D44-3D1D-00CA482CA5F9}"/>
              </a:ext>
            </a:extLst>
          </p:cNvPr>
          <p:cNvSpPr>
            <a:spLocks noGrp="1"/>
          </p:cNvSpPr>
          <p:nvPr>
            <p:ph type="body" sz="quarter" idx="28"/>
          </p:nvPr>
        </p:nvSpPr>
        <p:spPr>
          <a:xfrm>
            <a:off x="7322058" y="659967"/>
            <a:ext cx="2048256" cy="539496"/>
          </a:xfrm>
          <a:prstGeom prst="round2SameRect">
            <a:avLst>
              <a:gd name="adj1" fmla="val 14691"/>
              <a:gd name="adj2" fmla="val 0"/>
            </a:avLst>
          </a:prstGeom>
          <a:solidFill>
            <a:schemeClr val="accent6"/>
          </a:solidFill>
        </p:spPr>
        <p:txBody>
          <a:bodyPr lIns="45720" rIns="45720" anchor="ctr" anchorCtr="0">
            <a:normAutofit/>
          </a:bodyPr>
          <a:lstStyle>
            <a:lvl1pPr algn="ctr">
              <a:lnSpc>
                <a:spcPct val="100000"/>
              </a:lnSpc>
              <a:spcBef>
                <a:spcPts val="0"/>
              </a:spcBef>
              <a:defRPr sz="1200" cap="all" baseline="0">
                <a:solidFill>
                  <a:schemeClr val="tx2"/>
                </a:solidFill>
              </a:defRPr>
            </a:lvl1pPr>
            <a:lvl2pPr marL="0" indent="0">
              <a:buNone/>
              <a:defRPr/>
            </a:lvl2pPr>
          </a:lstStyle>
          <a:p>
            <a:pPr lvl="0"/>
            <a:r>
              <a:rPr lang="en-US"/>
              <a:t>Click to edit Master text styles</a:t>
            </a:r>
          </a:p>
        </p:txBody>
      </p:sp>
      <p:sp>
        <p:nvSpPr>
          <p:cNvPr id="36" name="Text Placeholder 14">
            <a:extLst>
              <a:ext uri="{FF2B5EF4-FFF2-40B4-BE49-F238E27FC236}">
                <a16:creationId xmlns:a16="http://schemas.microsoft.com/office/drawing/2014/main" id="{57CFA1C4-B3E7-ABE2-7E93-415A4B49176D}"/>
              </a:ext>
            </a:extLst>
          </p:cNvPr>
          <p:cNvSpPr>
            <a:spLocks noGrp="1"/>
          </p:cNvSpPr>
          <p:nvPr>
            <p:ph type="body" sz="quarter" idx="29"/>
          </p:nvPr>
        </p:nvSpPr>
        <p:spPr>
          <a:xfrm>
            <a:off x="7320852" y="1199463"/>
            <a:ext cx="2048256" cy="1260475"/>
          </a:xfrm>
          <a:prstGeom prst="round2SameRect">
            <a:avLst>
              <a:gd name="adj1" fmla="val 0"/>
              <a:gd name="adj2" fmla="val 4484"/>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7" name="Text Placeholder 14">
            <a:extLst>
              <a:ext uri="{FF2B5EF4-FFF2-40B4-BE49-F238E27FC236}">
                <a16:creationId xmlns:a16="http://schemas.microsoft.com/office/drawing/2014/main" id="{4CD6AF68-3BBC-8780-5246-9F3DE1D32099}"/>
              </a:ext>
            </a:extLst>
          </p:cNvPr>
          <p:cNvSpPr>
            <a:spLocks noGrp="1"/>
          </p:cNvSpPr>
          <p:nvPr>
            <p:ph type="body" sz="quarter" idx="30"/>
          </p:nvPr>
        </p:nvSpPr>
        <p:spPr>
          <a:xfrm>
            <a:off x="7320852" y="2550220"/>
            <a:ext cx="2048256" cy="1742799"/>
          </a:xfrm>
          <a:prstGeom prst="round2SameRect">
            <a:avLst>
              <a:gd name="adj1" fmla="val 3541"/>
              <a:gd name="adj2" fmla="val 2303"/>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8" name="Text Placeholder 14">
            <a:extLst>
              <a:ext uri="{FF2B5EF4-FFF2-40B4-BE49-F238E27FC236}">
                <a16:creationId xmlns:a16="http://schemas.microsoft.com/office/drawing/2014/main" id="{E48885AC-F26D-287B-D56A-2B72EE6D0162}"/>
              </a:ext>
            </a:extLst>
          </p:cNvPr>
          <p:cNvSpPr>
            <a:spLocks noGrp="1"/>
          </p:cNvSpPr>
          <p:nvPr>
            <p:ph type="body" sz="quarter" idx="31"/>
          </p:nvPr>
        </p:nvSpPr>
        <p:spPr>
          <a:xfrm>
            <a:off x="7320852" y="4376326"/>
            <a:ext cx="2048256" cy="1282212"/>
          </a:xfrm>
          <a:prstGeom prst="round2SameRect">
            <a:avLst>
              <a:gd name="adj1" fmla="val 5361"/>
              <a:gd name="adj2" fmla="val 0"/>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9" name="Text Placeholder 14">
            <a:extLst>
              <a:ext uri="{FF2B5EF4-FFF2-40B4-BE49-F238E27FC236}">
                <a16:creationId xmlns:a16="http://schemas.microsoft.com/office/drawing/2014/main" id="{5E429C3B-5713-D2F5-5127-67E3436E992E}"/>
              </a:ext>
            </a:extLst>
          </p:cNvPr>
          <p:cNvSpPr>
            <a:spLocks noGrp="1"/>
          </p:cNvSpPr>
          <p:nvPr>
            <p:ph type="body" sz="quarter" idx="32"/>
          </p:nvPr>
        </p:nvSpPr>
        <p:spPr>
          <a:xfrm>
            <a:off x="7320852" y="5658536"/>
            <a:ext cx="2048256" cy="499873"/>
          </a:xfrm>
          <a:prstGeom prst="round2SameRect">
            <a:avLst>
              <a:gd name="adj1" fmla="val 0"/>
              <a:gd name="adj2" fmla="val 12768"/>
            </a:avLst>
          </a:prstGeom>
          <a:solidFill>
            <a:schemeClr val="accent6"/>
          </a:solidFill>
        </p:spPr>
        <p:txBody>
          <a:bodyPr rIns="45720" anchor="ctr">
            <a:noAutofit/>
          </a:bodyPr>
          <a:lstStyle>
            <a:lvl1pPr algn="ctr">
              <a:lnSpc>
                <a:spcPct val="100000"/>
              </a:lnSpc>
              <a:defRPr sz="1200" kern="100" cap="all" baseline="0">
                <a:solidFill>
                  <a:schemeClr val="tx2"/>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sp>
        <p:nvSpPr>
          <p:cNvPr id="40" name="Text Placeholder 12">
            <a:extLst>
              <a:ext uri="{FF2B5EF4-FFF2-40B4-BE49-F238E27FC236}">
                <a16:creationId xmlns:a16="http://schemas.microsoft.com/office/drawing/2014/main" id="{263D7346-3214-8B9A-837C-A0AD2EE4987A}"/>
              </a:ext>
            </a:extLst>
          </p:cNvPr>
          <p:cNvSpPr>
            <a:spLocks noGrp="1"/>
          </p:cNvSpPr>
          <p:nvPr>
            <p:ph type="body" sz="quarter" idx="33"/>
          </p:nvPr>
        </p:nvSpPr>
        <p:spPr>
          <a:xfrm>
            <a:off x="9555480" y="659967"/>
            <a:ext cx="2048256" cy="539496"/>
          </a:xfrm>
          <a:prstGeom prst="round2SameRect">
            <a:avLst>
              <a:gd name="adj1" fmla="val 14691"/>
              <a:gd name="adj2" fmla="val 0"/>
            </a:avLst>
          </a:prstGeom>
          <a:solidFill>
            <a:schemeClr val="tx2"/>
          </a:solidFill>
        </p:spPr>
        <p:txBody>
          <a:bodyPr lIns="45720" rIns="45720" anchor="ctr" anchorCtr="0">
            <a:normAutofit/>
          </a:bodyPr>
          <a:lstStyle>
            <a:lvl1pPr algn="ctr">
              <a:lnSpc>
                <a:spcPct val="100000"/>
              </a:lnSpc>
              <a:spcBef>
                <a:spcPts val="0"/>
              </a:spcBef>
              <a:defRPr sz="1200" cap="all" baseline="0">
                <a:solidFill>
                  <a:schemeClr val="bg1"/>
                </a:solidFill>
              </a:defRPr>
            </a:lvl1pPr>
            <a:lvl2pPr marL="0" indent="0">
              <a:buNone/>
              <a:defRPr/>
            </a:lvl2pPr>
          </a:lstStyle>
          <a:p>
            <a:pPr lvl="0"/>
            <a:r>
              <a:rPr lang="en-US"/>
              <a:t>Click to edit Master text styles</a:t>
            </a:r>
          </a:p>
        </p:txBody>
      </p:sp>
      <p:sp>
        <p:nvSpPr>
          <p:cNvPr id="41" name="Text Placeholder 14">
            <a:extLst>
              <a:ext uri="{FF2B5EF4-FFF2-40B4-BE49-F238E27FC236}">
                <a16:creationId xmlns:a16="http://schemas.microsoft.com/office/drawing/2014/main" id="{A0B438E2-44D6-001F-FDE7-C1EC6EFEFE6E}"/>
              </a:ext>
            </a:extLst>
          </p:cNvPr>
          <p:cNvSpPr>
            <a:spLocks noGrp="1"/>
          </p:cNvSpPr>
          <p:nvPr>
            <p:ph type="body" sz="quarter" idx="34"/>
          </p:nvPr>
        </p:nvSpPr>
        <p:spPr>
          <a:xfrm>
            <a:off x="9555480" y="1199463"/>
            <a:ext cx="2048256" cy="1260475"/>
          </a:xfrm>
          <a:prstGeom prst="round2SameRect">
            <a:avLst>
              <a:gd name="adj1" fmla="val 0"/>
              <a:gd name="adj2" fmla="val 4484"/>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42" name="Text Placeholder 14">
            <a:extLst>
              <a:ext uri="{FF2B5EF4-FFF2-40B4-BE49-F238E27FC236}">
                <a16:creationId xmlns:a16="http://schemas.microsoft.com/office/drawing/2014/main" id="{BF7C8334-6D53-CA69-1F64-B769059C9899}"/>
              </a:ext>
            </a:extLst>
          </p:cNvPr>
          <p:cNvSpPr>
            <a:spLocks noGrp="1"/>
          </p:cNvSpPr>
          <p:nvPr>
            <p:ph type="body" sz="quarter" idx="35"/>
          </p:nvPr>
        </p:nvSpPr>
        <p:spPr>
          <a:xfrm>
            <a:off x="9555480" y="2550220"/>
            <a:ext cx="2048256" cy="1742799"/>
          </a:xfrm>
          <a:prstGeom prst="round2SameRect">
            <a:avLst>
              <a:gd name="adj1" fmla="val 3541"/>
              <a:gd name="adj2" fmla="val 2303"/>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43" name="Text Placeholder 14">
            <a:extLst>
              <a:ext uri="{FF2B5EF4-FFF2-40B4-BE49-F238E27FC236}">
                <a16:creationId xmlns:a16="http://schemas.microsoft.com/office/drawing/2014/main" id="{E651FCBC-9371-5A5C-1D41-08F4756B52E6}"/>
              </a:ext>
            </a:extLst>
          </p:cNvPr>
          <p:cNvSpPr>
            <a:spLocks noGrp="1"/>
          </p:cNvSpPr>
          <p:nvPr>
            <p:ph type="body" sz="quarter" idx="36"/>
          </p:nvPr>
        </p:nvSpPr>
        <p:spPr>
          <a:xfrm>
            <a:off x="9555480" y="4376326"/>
            <a:ext cx="2048256" cy="1282212"/>
          </a:xfrm>
          <a:prstGeom prst="round2SameRect">
            <a:avLst>
              <a:gd name="adj1" fmla="val 5361"/>
              <a:gd name="adj2" fmla="val 0"/>
            </a:avLst>
          </a:prstGeom>
          <a:solidFill>
            <a:srgbClr val="FFFFFF"/>
          </a:solidFill>
        </p:spPr>
        <p:txBody>
          <a:bodyPr lIns="45720" rIns="45720" anchor="ctr">
            <a:noAutofit/>
          </a:bodyPr>
          <a:lstStyle>
            <a:lvl1pPr algn="ctr">
              <a:lnSpc>
                <a:spcPct val="100000"/>
              </a:lnSpc>
              <a:defRPr sz="1100"/>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44" name="Text Placeholder 14">
            <a:extLst>
              <a:ext uri="{FF2B5EF4-FFF2-40B4-BE49-F238E27FC236}">
                <a16:creationId xmlns:a16="http://schemas.microsoft.com/office/drawing/2014/main" id="{610BD657-CC3A-8776-636A-F86D4AFA9C6D}"/>
              </a:ext>
            </a:extLst>
          </p:cNvPr>
          <p:cNvSpPr>
            <a:spLocks noGrp="1"/>
          </p:cNvSpPr>
          <p:nvPr>
            <p:ph type="body" sz="quarter" idx="37"/>
          </p:nvPr>
        </p:nvSpPr>
        <p:spPr>
          <a:xfrm>
            <a:off x="9555480" y="5658536"/>
            <a:ext cx="2048256" cy="499873"/>
          </a:xfrm>
          <a:prstGeom prst="round2SameRect">
            <a:avLst>
              <a:gd name="adj1" fmla="val 0"/>
              <a:gd name="adj2" fmla="val 12768"/>
            </a:avLst>
          </a:prstGeom>
          <a:solidFill>
            <a:schemeClr val="tx2"/>
          </a:solidFill>
        </p:spPr>
        <p:txBody>
          <a:bodyPr rIns="45720" anchor="ctr">
            <a:noAutofit/>
          </a:bodyPr>
          <a:lstStyle>
            <a:lvl1pPr algn="ctr">
              <a:lnSpc>
                <a:spcPct val="100000"/>
              </a:lnSpc>
              <a:defRPr sz="1200" kern="100" cap="all" baseline="0">
                <a:solidFill>
                  <a:schemeClr val="bg1"/>
                </a:solidFill>
              </a:defRPr>
            </a:lvl1pPr>
            <a:lvl2pPr marL="0" indent="-91440" algn="ctr">
              <a:lnSpc>
                <a:spcPct val="100000"/>
              </a:lnSpc>
              <a:defRPr sz="1000"/>
            </a:lvl2pPr>
            <a:lvl3pPr indent="-91440" algn="ctr">
              <a:lnSpc>
                <a:spcPct val="100000"/>
              </a:lnSpc>
              <a:defRPr sz="1000"/>
            </a:lvl3pPr>
            <a:lvl4pPr algn="ctr">
              <a:defRPr sz="1100"/>
            </a:lvl4pPr>
            <a:lvl5pPr algn="ctr">
              <a:defRPr sz="1100"/>
            </a:lvl5pPr>
          </a:lstStyle>
          <a:p>
            <a:pPr lvl="0"/>
            <a:r>
              <a:rPr lang="en-US"/>
              <a:t>Click to edit Master text styles</a:t>
            </a:r>
          </a:p>
        </p:txBody>
      </p:sp>
      <p:pic>
        <p:nvPicPr>
          <p:cNvPr id="6" name="Graphic 5" descr="Lilly Logo">
            <a:extLst>
              <a:ext uri="{FF2B5EF4-FFF2-40B4-BE49-F238E27FC236}">
                <a16:creationId xmlns:a16="http://schemas.microsoft.com/office/drawing/2014/main" id="{D7989316-2A73-4C77-DDE5-01A38F6364A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2456311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ject Framework Style 02 (Three-Color)">
    <p:bg>
      <p:bgPr>
        <a:solidFill>
          <a:srgbClr val="FDD1B0"/>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13" name="Text Placeholder 12">
            <a:extLst>
              <a:ext uri="{FF2B5EF4-FFF2-40B4-BE49-F238E27FC236}">
                <a16:creationId xmlns:a16="http://schemas.microsoft.com/office/drawing/2014/main" id="{21406843-920C-FC45-1722-1DA9A95E69FB}"/>
              </a:ext>
            </a:extLst>
          </p:cNvPr>
          <p:cNvSpPr>
            <a:spLocks noGrp="1"/>
          </p:cNvSpPr>
          <p:nvPr>
            <p:ph type="body" sz="quarter" idx="13"/>
          </p:nvPr>
        </p:nvSpPr>
        <p:spPr>
          <a:xfrm>
            <a:off x="1664208" y="1097280"/>
            <a:ext cx="9966960" cy="429768"/>
          </a:xfrm>
          <a:prstGeom prst="roundRect">
            <a:avLst/>
          </a:prstGeom>
          <a:solidFill>
            <a:schemeClr val="accent1"/>
          </a:solidFill>
        </p:spPr>
        <p:txBody>
          <a:bodyPr lIns="45720" rIns="45720" anchor="ctr" anchorCtr="0">
            <a:normAutofit/>
          </a:bodyPr>
          <a:lstStyle>
            <a:lvl1pPr algn="ctr">
              <a:lnSpc>
                <a:spcPct val="100000"/>
              </a:lnSpc>
              <a:spcBef>
                <a:spcPts val="0"/>
              </a:spcBef>
              <a:defRPr sz="950" cap="none" baseline="0">
                <a:solidFill>
                  <a:schemeClr val="bg1"/>
                </a:solidFill>
              </a:defRPr>
            </a:lvl1pPr>
            <a:lvl2pPr marL="0" indent="0">
              <a:buNone/>
              <a:defRPr/>
            </a:lvl2pPr>
          </a:lstStyle>
          <a:p>
            <a:pPr lvl="0"/>
            <a:r>
              <a:rPr lang="en-US"/>
              <a:t>Click to edit Master text styles</a:t>
            </a:r>
          </a:p>
        </p:txBody>
      </p:sp>
      <p:sp>
        <p:nvSpPr>
          <p:cNvPr id="2" name="Text Placeholder 12">
            <a:extLst>
              <a:ext uri="{FF2B5EF4-FFF2-40B4-BE49-F238E27FC236}">
                <a16:creationId xmlns:a16="http://schemas.microsoft.com/office/drawing/2014/main" id="{7336E2F2-7780-ED89-3A08-76770E2ADCFB}"/>
              </a:ext>
            </a:extLst>
          </p:cNvPr>
          <p:cNvSpPr>
            <a:spLocks noGrp="1"/>
          </p:cNvSpPr>
          <p:nvPr>
            <p:ph type="body" sz="quarter" idx="15"/>
          </p:nvPr>
        </p:nvSpPr>
        <p:spPr>
          <a:xfrm>
            <a:off x="1664208" y="1638300"/>
            <a:ext cx="3200400" cy="676656"/>
          </a:xfrm>
          <a:prstGeom prst="roundRect">
            <a:avLst>
              <a:gd name="adj" fmla="val 8718"/>
            </a:avLst>
          </a:prstGeom>
          <a:solidFill>
            <a:schemeClr val="accent1"/>
          </a:solidFill>
        </p:spPr>
        <p:txBody>
          <a:bodyPr lIns="45720" rIns="45720" anchor="ctr" anchorCtr="0">
            <a:normAutofit/>
          </a:bodyPr>
          <a:lstStyle>
            <a:lvl1pPr algn="ctr">
              <a:lnSpc>
                <a:spcPct val="100000"/>
              </a:lnSpc>
              <a:spcBef>
                <a:spcPts val="0"/>
              </a:spcBef>
              <a:defRPr sz="950" cap="none" baseline="0">
                <a:solidFill>
                  <a:schemeClr val="bg1"/>
                </a:solidFill>
              </a:defRPr>
            </a:lvl1pPr>
            <a:lvl2pPr marL="0" indent="0">
              <a:buNone/>
              <a:defRPr/>
            </a:lvl2pPr>
          </a:lstStyle>
          <a:p>
            <a:pPr lvl="0"/>
            <a:r>
              <a:rPr lang="en-US"/>
              <a:t>Click to edit Master text styles</a:t>
            </a:r>
          </a:p>
        </p:txBody>
      </p:sp>
      <p:sp>
        <p:nvSpPr>
          <p:cNvPr id="17" name="Text Placeholder 12">
            <a:extLst>
              <a:ext uri="{FF2B5EF4-FFF2-40B4-BE49-F238E27FC236}">
                <a16:creationId xmlns:a16="http://schemas.microsoft.com/office/drawing/2014/main" id="{3DAFC330-867E-E40A-4AF9-7AB9DB4805AD}"/>
              </a:ext>
            </a:extLst>
          </p:cNvPr>
          <p:cNvSpPr>
            <a:spLocks noGrp="1"/>
          </p:cNvSpPr>
          <p:nvPr>
            <p:ph type="body" sz="quarter" idx="16"/>
          </p:nvPr>
        </p:nvSpPr>
        <p:spPr>
          <a:xfrm>
            <a:off x="5047488" y="1638300"/>
            <a:ext cx="3200400" cy="676656"/>
          </a:xfrm>
          <a:prstGeom prst="roundRect">
            <a:avLst>
              <a:gd name="adj" fmla="val 8718"/>
            </a:avLst>
          </a:prstGeom>
          <a:solidFill>
            <a:schemeClr val="accent1"/>
          </a:solidFill>
        </p:spPr>
        <p:txBody>
          <a:bodyPr lIns="45720" rIns="45720" anchor="ctr" anchorCtr="0">
            <a:normAutofit/>
          </a:bodyPr>
          <a:lstStyle>
            <a:lvl1pPr algn="ctr">
              <a:lnSpc>
                <a:spcPct val="100000"/>
              </a:lnSpc>
              <a:spcBef>
                <a:spcPts val="0"/>
              </a:spcBef>
              <a:defRPr sz="950" cap="none" baseline="0">
                <a:solidFill>
                  <a:schemeClr val="bg1"/>
                </a:solidFill>
              </a:defRPr>
            </a:lvl1pPr>
            <a:lvl2pPr marL="0" indent="0">
              <a:buNone/>
              <a:defRPr/>
            </a:lvl2pPr>
          </a:lstStyle>
          <a:p>
            <a:pPr lvl="0"/>
            <a:r>
              <a:rPr lang="en-US"/>
              <a:t>Click to edit Master text styles</a:t>
            </a:r>
          </a:p>
        </p:txBody>
      </p:sp>
      <p:sp>
        <p:nvSpPr>
          <p:cNvPr id="18" name="Text Placeholder 12">
            <a:extLst>
              <a:ext uri="{FF2B5EF4-FFF2-40B4-BE49-F238E27FC236}">
                <a16:creationId xmlns:a16="http://schemas.microsoft.com/office/drawing/2014/main" id="{D9DEA1B0-9610-C565-420D-FD4DBE489D6A}"/>
              </a:ext>
            </a:extLst>
          </p:cNvPr>
          <p:cNvSpPr>
            <a:spLocks noGrp="1"/>
          </p:cNvSpPr>
          <p:nvPr>
            <p:ph type="body" sz="quarter" idx="17"/>
          </p:nvPr>
        </p:nvSpPr>
        <p:spPr>
          <a:xfrm>
            <a:off x="8430768" y="1638300"/>
            <a:ext cx="3200400" cy="676656"/>
          </a:xfrm>
          <a:prstGeom prst="roundRect">
            <a:avLst>
              <a:gd name="adj" fmla="val 8718"/>
            </a:avLst>
          </a:prstGeom>
          <a:solidFill>
            <a:schemeClr val="accent1"/>
          </a:solidFill>
        </p:spPr>
        <p:txBody>
          <a:bodyPr lIns="45720" rIns="45720" anchor="ctr" anchorCtr="0">
            <a:normAutofit/>
          </a:bodyPr>
          <a:lstStyle>
            <a:lvl1pPr algn="ctr">
              <a:lnSpc>
                <a:spcPct val="100000"/>
              </a:lnSpc>
              <a:spcBef>
                <a:spcPts val="0"/>
              </a:spcBef>
              <a:defRPr sz="950" cap="none" baseline="0">
                <a:solidFill>
                  <a:schemeClr val="bg1"/>
                </a:solidFill>
              </a:defRPr>
            </a:lvl1pPr>
            <a:lvl2pPr marL="0" indent="0">
              <a:buNone/>
              <a:defRPr/>
            </a:lvl2pPr>
          </a:lstStyle>
          <a:p>
            <a:pPr lvl="0"/>
            <a:r>
              <a:rPr lang="en-US"/>
              <a:t>Click to edit Master text styles</a:t>
            </a:r>
          </a:p>
        </p:txBody>
      </p:sp>
      <p:sp>
        <p:nvSpPr>
          <p:cNvPr id="19" name="Text Placeholder 12">
            <a:extLst>
              <a:ext uri="{FF2B5EF4-FFF2-40B4-BE49-F238E27FC236}">
                <a16:creationId xmlns:a16="http://schemas.microsoft.com/office/drawing/2014/main" id="{DFB74528-4D54-B9C2-89CE-CEECC3847AC3}"/>
              </a:ext>
            </a:extLst>
          </p:cNvPr>
          <p:cNvSpPr>
            <a:spLocks noGrp="1"/>
          </p:cNvSpPr>
          <p:nvPr>
            <p:ph type="body" sz="quarter" idx="18"/>
          </p:nvPr>
        </p:nvSpPr>
        <p:spPr>
          <a:xfrm>
            <a:off x="1664208" y="2426208"/>
            <a:ext cx="9966960" cy="292608"/>
          </a:xfrm>
          <a:prstGeom prst="roundRect">
            <a:avLst/>
          </a:prstGeom>
          <a:solidFill>
            <a:schemeClr val="tx1"/>
          </a:solidFill>
        </p:spPr>
        <p:txBody>
          <a:bodyPr lIns="91440" rIns="91440" anchor="ctr" anchorCtr="0">
            <a:normAutofit/>
          </a:bodyPr>
          <a:lstStyle>
            <a:lvl1pPr algn="l">
              <a:lnSpc>
                <a:spcPct val="100000"/>
              </a:lnSpc>
              <a:spcBef>
                <a:spcPts val="0"/>
              </a:spcBef>
              <a:defRPr sz="950" cap="none" baseline="0">
                <a:solidFill>
                  <a:schemeClr val="bg1"/>
                </a:solidFill>
              </a:defRPr>
            </a:lvl1pPr>
            <a:lvl2pPr marL="0" indent="0">
              <a:buNone/>
              <a:defRPr/>
            </a:lvl2pPr>
          </a:lstStyle>
          <a:p>
            <a:pPr lvl="0"/>
            <a:r>
              <a:rPr lang="en-US"/>
              <a:t>Click to edit Master text styles</a:t>
            </a:r>
          </a:p>
        </p:txBody>
      </p:sp>
      <p:sp>
        <p:nvSpPr>
          <p:cNvPr id="23" name="Text Placeholder 12">
            <a:extLst>
              <a:ext uri="{FF2B5EF4-FFF2-40B4-BE49-F238E27FC236}">
                <a16:creationId xmlns:a16="http://schemas.microsoft.com/office/drawing/2014/main" id="{3A79C568-8659-D4F8-13B9-0A976DB1E3B4}"/>
              </a:ext>
            </a:extLst>
          </p:cNvPr>
          <p:cNvSpPr>
            <a:spLocks noGrp="1"/>
          </p:cNvSpPr>
          <p:nvPr>
            <p:ph type="body" sz="quarter" idx="19"/>
          </p:nvPr>
        </p:nvSpPr>
        <p:spPr>
          <a:xfrm>
            <a:off x="1664208" y="2830068"/>
            <a:ext cx="9966960" cy="292608"/>
          </a:xfrm>
          <a:prstGeom prst="roundRect">
            <a:avLst/>
          </a:prstGeom>
          <a:solidFill>
            <a:schemeClr val="tx1"/>
          </a:solidFill>
        </p:spPr>
        <p:txBody>
          <a:bodyPr lIns="91440" rIns="91440" anchor="ctr" anchorCtr="0">
            <a:normAutofit/>
          </a:bodyPr>
          <a:lstStyle>
            <a:lvl1pPr algn="r">
              <a:lnSpc>
                <a:spcPct val="100000"/>
              </a:lnSpc>
              <a:spcBef>
                <a:spcPts val="0"/>
              </a:spcBef>
              <a:defRPr sz="950" cap="none" baseline="0">
                <a:solidFill>
                  <a:schemeClr val="bg1"/>
                </a:solidFill>
              </a:defRPr>
            </a:lvl1pPr>
            <a:lvl2pPr marL="0" indent="0">
              <a:buNone/>
              <a:defRPr/>
            </a:lvl2pPr>
          </a:lstStyle>
          <a:p>
            <a:pPr lvl="0"/>
            <a:r>
              <a:rPr lang="en-US"/>
              <a:t>Click to edit Master text styles</a:t>
            </a:r>
          </a:p>
        </p:txBody>
      </p:sp>
      <p:sp>
        <p:nvSpPr>
          <p:cNvPr id="24" name="Text Placeholder 12">
            <a:extLst>
              <a:ext uri="{FF2B5EF4-FFF2-40B4-BE49-F238E27FC236}">
                <a16:creationId xmlns:a16="http://schemas.microsoft.com/office/drawing/2014/main" id="{3DFCB1E4-D0F1-60E9-E4E0-B381E07A63C1}"/>
              </a:ext>
            </a:extLst>
          </p:cNvPr>
          <p:cNvSpPr>
            <a:spLocks noGrp="1"/>
          </p:cNvSpPr>
          <p:nvPr>
            <p:ph type="body" sz="quarter" idx="20"/>
          </p:nvPr>
        </p:nvSpPr>
        <p:spPr>
          <a:xfrm>
            <a:off x="1664208" y="3233928"/>
            <a:ext cx="3200400" cy="969264"/>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25" name="Text Placeholder 12">
            <a:extLst>
              <a:ext uri="{FF2B5EF4-FFF2-40B4-BE49-F238E27FC236}">
                <a16:creationId xmlns:a16="http://schemas.microsoft.com/office/drawing/2014/main" id="{8D4D9DF8-F8B1-3451-7277-104443967E22}"/>
              </a:ext>
            </a:extLst>
          </p:cNvPr>
          <p:cNvSpPr>
            <a:spLocks noGrp="1"/>
          </p:cNvSpPr>
          <p:nvPr>
            <p:ph type="body" sz="quarter" idx="21"/>
          </p:nvPr>
        </p:nvSpPr>
        <p:spPr>
          <a:xfrm>
            <a:off x="5047488" y="3233928"/>
            <a:ext cx="3200400" cy="969264"/>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26" name="Text Placeholder 12">
            <a:extLst>
              <a:ext uri="{FF2B5EF4-FFF2-40B4-BE49-F238E27FC236}">
                <a16:creationId xmlns:a16="http://schemas.microsoft.com/office/drawing/2014/main" id="{CEE59C68-B88A-3090-91C9-85CBA42A9C64}"/>
              </a:ext>
            </a:extLst>
          </p:cNvPr>
          <p:cNvSpPr>
            <a:spLocks noGrp="1"/>
          </p:cNvSpPr>
          <p:nvPr>
            <p:ph type="body" sz="quarter" idx="22"/>
          </p:nvPr>
        </p:nvSpPr>
        <p:spPr>
          <a:xfrm>
            <a:off x="8430768" y="3233928"/>
            <a:ext cx="3200400" cy="969264"/>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27" name="Text Placeholder 12">
            <a:extLst>
              <a:ext uri="{FF2B5EF4-FFF2-40B4-BE49-F238E27FC236}">
                <a16:creationId xmlns:a16="http://schemas.microsoft.com/office/drawing/2014/main" id="{E0A79B9F-470F-0300-F66B-B60AEA005EF8}"/>
              </a:ext>
            </a:extLst>
          </p:cNvPr>
          <p:cNvSpPr>
            <a:spLocks noGrp="1"/>
          </p:cNvSpPr>
          <p:nvPr>
            <p:ph type="body" sz="quarter" idx="23"/>
          </p:nvPr>
        </p:nvSpPr>
        <p:spPr>
          <a:xfrm>
            <a:off x="1664208" y="4314444"/>
            <a:ext cx="3200400" cy="969264"/>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28" name="Text Placeholder 12">
            <a:extLst>
              <a:ext uri="{FF2B5EF4-FFF2-40B4-BE49-F238E27FC236}">
                <a16:creationId xmlns:a16="http://schemas.microsoft.com/office/drawing/2014/main" id="{1327F0F8-4B6E-4D0C-4B1D-6EDF9A091231}"/>
              </a:ext>
            </a:extLst>
          </p:cNvPr>
          <p:cNvSpPr>
            <a:spLocks noGrp="1"/>
          </p:cNvSpPr>
          <p:nvPr>
            <p:ph type="body" sz="quarter" idx="24"/>
          </p:nvPr>
        </p:nvSpPr>
        <p:spPr>
          <a:xfrm>
            <a:off x="5047488" y="4314444"/>
            <a:ext cx="3200400" cy="969264"/>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29" name="Text Placeholder 12">
            <a:extLst>
              <a:ext uri="{FF2B5EF4-FFF2-40B4-BE49-F238E27FC236}">
                <a16:creationId xmlns:a16="http://schemas.microsoft.com/office/drawing/2014/main" id="{31F43EB5-6A69-B925-5CD0-9581641F632B}"/>
              </a:ext>
            </a:extLst>
          </p:cNvPr>
          <p:cNvSpPr>
            <a:spLocks noGrp="1"/>
          </p:cNvSpPr>
          <p:nvPr>
            <p:ph type="body" sz="quarter" idx="25"/>
          </p:nvPr>
        </p:nvSpPr>
        <p:spPr>
          <a:xfrm>
            <a:off x="8430768" y="4314444"/>
            <a:ext cx="3200400" cy="969264"/>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30" name="Text Placeholder 12">
            <a:extLst>
              <a:ext uri="{FF2B5EF4-FFF2-40B4-BE49-F238E27FC236}">
                <a16:creationId xmlns:a16="http://schemas.microsoft.com/office/drawing/2014/main" id="{18B3E7EE-A593-DE82-16A2-6AD4551CC239}"/>
              </a:ext>
            </a:extLst>
          </p:cNvPr>
          <p:cNvSpPr>
            <a:spLocks noGrp="1"/>
          </p:cNvSpPr>
          <p:nvPr>
            <p:ph type="body" sz="quarter" idx="26"/>
          </p:nvPr>
        </p:nvSpPr>
        <p:spPr>
          <a:xfrm>
            <a:off x="1664208" y="5394960"/>
            <a:ext cx="3200400" cy="493776"/>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31" name="Text Placeholder 12">
            <a:extLst>
              <a:ext uri="{FF2B5EF4-FFF2-40B4-BE49-F238E27FC236}">
                <a16:creationId xmlns:a16="http://schemas.microsoft.com/office/drawing/2014/main" id="{E8377075-22CD-AA19-08D4-78488701136A}"/>
              </a:ext>
            </a:extLst>
          </p:cNvPr>
          <p:cNvSpPr>
            <a:spLocks noGrp="1"/>
          </p:cNvSpPr>
          <p:nvPr>
            <p:ph type="body" sz="quarter" idx="27"/>
          </p:nvPr>
        </p:nvSpPr>
        <p:spPr>
          <a:xfrm>
            <a:off x="5047488" y="5394960"/>
            <a:ext cx="3200400" cy="493776"/>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32" name="Text Placeholder 12">
            <a:extLst>
              <a:ext uri="{FF2B5EF4-FFF2-40B4-BE49-F238E27FC236}">
                <a16:creationId xmlns:a16="http://schemas.microsoft.com/office/drawing/2014/main" id="{137F74FC-71E5-2A17-1FA0-EEF341FF9CF0}"/>
              </a:ext>
            </a:extLst>
          </p:cNvPr>
          <p:cNvSpPr>
            <a:spLocks noGrp="1"/>
          </p:cNvSpPr>
          <p:nvPr>
            <p:ph type="body" sz="quarter" idx="28"/>
          </p:nvPr>
        </p:nvSpPr>
        <p:spPr>
          <a:xfrm>
            <a:off x="8430768" y="5394960"/>
            <a:ext cx="3200400" cy="493776"/>
          </a:xfrm>
          <a:prstGeom prst="roundRect">
            <a:avLst>
              <a:gd name="adj" fmla="val 6637"/>
            </a:avLst>
          </a:prstGeom>
          <a:solidFill>
            <a:schemeClr val="bg1"/>
          </a:solidFill>
        </p:spPr>
        <p:txBody>
          <a:bodyPr lIns="45720" rIns="45720" anchor="ctr" anchorCtr="0">
            <a:normAutofit/>
          </a:bodyPr>
          <a:lstStyle>
            <a:lvl1pPr algn="ctr">
              <a:lnSpc>
                <a:spcPct val="100000"/>
              </a:lnSpc>
              <a:spcBef>
                <a:spcPts val="0"/>
              </a:spcBef>
              <a:defRPr sz="950" cap="none" baseline="0">
                <a:solidFill>
                  <a:schemeClr val="tx1"/>
                </a:solidFill>
              </a:defRPr>
            </a:lvl1pPr>
            <a:lvl2pPr marL="0" indent="0">
              <a:buNone/>
              <a:defRPr/>
            </a:lvl2pPr>
          </a:lstStyle>
          <a:p>
            <a:pPr lvl="0"/>
            <a:r>
              <a:rPr lang="en-US"/>
              <a:t>Click to edit Master text styles</a:t>
            </a:r>
          </a:p>
        </p:txBody>
      </p:sp>
      <p:sp>
        <p:nvSpPr>
          <p:cNvPr id="33" name="Text Placeholder 12">
            <a:extLst>
              <a:ext uri="{FF2B5EF4-FFF2-40B4-BE49-F238E27FC236}">
                <a16:creationId xmlns:a16="http://schemas.microsoft.com/office/drawing/2014/main" id="{A07ADC31-AE14-669B-4103-A483E355A700}"/>
              </a:ext>
            </a:extLst>
          </p:cNvPr>
          <p:cNvSpPr>
            <a:spLocks noGrp="1"/>
          </p:cNvSpPr>
          <p:nvPr>
            <p:ph type="body" sz="quarter" idx="29" hasCustomPrompt="1"/>
          </p:nvPr>
        </p:nvSpPr>
        <p:spPr>
          <a:xfrm>
            <a:off x="331458" y="1097280"/>
            <a:ext cx="1264977" cy="429768"/>
          </a:xfrm>
          <a:prstGeom prst="rect">
            <a:avLst/>
          </a:prstGeom>
          <a:noFill/>
        </p:spPr>
        <p:txBody>
          <a:bodyPr lIns="45720" rIns="45720" anchor="ctr" anchorCtr="0">
            <a:normAutofit/>
          </a:bodyPr>
          <a:lstStyle>
            <a:lvl1pPr algn="r">
              <a:lnSpc>
                <a:spcPct val="100000"/>
              </a:lnSpc>
              <a:spcBef>
                <a:spcPts val="0"/>
              </a:spcBef>
              <a:defRPr sz="950" cap="none" baseline="0">
                <a:solidFill>
                  <a:schemeClr val="tx1"/>
                </a:solidFill>
              </a:defRPr>
            </a:lvl1pPr>
            <a:lvl2pPr marL="0" indent="0">
              <a:buNone/>
              <a:defRPr/>
            </a:lvl2pPr>
          </a:lstStyle>
          <a:p>
            <a:pPr lvl="0"/>
            <a:r>
              <a:rPr lang="en-US"/>
              <a:t>Text</a:t>
            </a:r>
          </a:p>
        </p:txBody>
      </p:sp>
      <p:sp>
        <p:nvSpPr>
          <p:cNvPr id="34" name="Text Placeholder 12">
            <a:extLst>
              <a:ext uri="{FF2B5EF4-FFF2-40B4-BE49-F238E27FC236}">
                <a16:creationId xmlns:a16="http://schemas.microsoft.com/office/drawing/2014/main" id="{1C9B1EA6-5C68-B01E-5699-C5DE25D428CD}"/>
              </a:ext>
            </a:extLst>
          </p:cNvPr>
          <p:cNvSpPr>
            <a:spLocks noGrp="1"/>
          </p:cNvSpPr>
          <p:nvPr>
            <p:ph type="body" sz="quarter" idx="30" hasCustomPrompt="1"/>
          </p:nvPr>
        </p:nvSpPr>
        <p:spPr>
          <a:xfrm>
            <a:off x="331458" y="1636776"/>
            <a:ext cx="1264977" cy="676656"/>
          </a:xfrm>
          <a:prstGeom prst="rect">
            <a:avLst/>
          </a:prstGeom>
          <a:noFill/>
        </p:spPr>
        <p:txBody>
          <a:bodyPr lIns="45720" rIns="45720" anchor="ctr" anchorCtr="0">
            <a:normAutofit/>
          </a:bodyPr>
          <a:lstStyle>
            <a:lvl1pPr algn="r">
              <a:lnSpc>
                <a:spcPct val="100000"/>
              </a:lnSpc>
              <a:spcBef>
                <a:spcPts val="0"/>
              </a:spcBef>
              <a:defRPr sz="950" cap="none" baseline="0">
                <a:solidFill>
                  <a:schemeClr val="tx1"/>
                </a:solidFill>
              </a:defRPr>
            </a:lvl1pPr>
            <a:lvl2pPr marL="0" indent="0">
              <a:buNone/>
              <a:defRPr/>
            </a:lvl2pPr>
          </a:lstStyle>
          <a:p>
            <a:pPr lvl="0"/>
            <a:r>
              <a:rPr lang="en-US"/>
              <a:t>Text</a:t>
            </a:r>
          </a:p>
        </p:txBody>
      </p:sp>
      <p:sp>
        <p:nvSpPr>
          <p:cNvPr id="35" name="Text Placeholder 12">
            <a:extLst>
              <a:ext uri="{FF2B5EF4-FFF2-40B4-BE49-F238E27FC236}">
                <a16:creationId xmlns:a16="http://schemas.microsoft.com/office/drawing/2014/main" id="{CAC40CB3-A757-1417-4FC2-9DDF5F59D417}"/>
              </a:ext>
            </a:extLst>
          </p:cNvPr>
          <p:cNvSpPr>
            <a:spLocks noGrp="1"/>
          </p:cNvSpPr>
          <p:nvPr>
            <p:ph type="body" sz="quarter" idx="31" hasCustomPrompt="1"/>
          </p:nvPr>
        </p:nvSpPr>
        <p:spPr>
          <a:xfrm>
            <a:off x="329453" y="2423160"/>
            <a:ext cx="1261603" cy="704088"/>
          </a:xfrm>
          <a:prstGeom prst="rect">
            <a:avLst/>
          </a:prstGeom>
          <a:noFill/>
        </p:spPr>
        <p:txBody>
          <a:bodyPr lIns="45720" rIns="45720" anchor="ctr" anchorCtr="0">
            <a:normAutofit/>
          </a:bodyPr>
          <a:lstStyle>
            <a:lvl1pPr algn="r">
              <a:lnSpc>
                <a:spcPct val="100000"/>
              </a:lnSpc>
              <a:spcBef>
                <a:spcPts val="0"/>
              </a:spcBef>
              <a:defRPr sz="950" cap="none" baseline="0">
                <a:solidFill>
                  <a:schemeClr val="tx1"/>
                </a:solidFill>
              </a:defRPr>
            </a:lvl1pPr>
            <a:lvl2pPr marL="0" indent="0">
              <a:buNone/>
              <a:defRPr/>
            </a:lvl2pPr>
          </a:lstStyle>
          <a:p>
            <a:pPr lvl="0"/>
            <a:r>
              <a:rPr lang="en-US"/>
              <a:t>Text</a:t>
            </a:r>
          </a:p>
        </p:txBody>
      </p:sp>
      <p:sp>
        <p:nvSpPr>
          <p:cNvPr id="37" name="Text Placeholder 12">
            <a:extLst>
              <a:ext uri="{FF2B5EF4-FFF2-40B4-BE49-F238E27FC236}">
                <a16:creationId xmlns:a16="http://schemas.microsoft.com/office/drawing/2014/main" id="{5A92FFEA-BB5A-3E2E-22BF-87069AF56CF6}"/>
              </a:ext>
            </a:extLst>
          </p:cNvPr>
          <p:cNvSpPr>
            <a:spLocks noGrp="1"/>
          </p:cNvSpPr>
          <p:nvPr>
            <p:ph type="body" sz="quarter" idx="33" hasCustomPrompt="1"/>
          </p:nvPr>
        </p:nvSpPr>
        <p:spPr>
          <a:xfrm>
            <a:off x="329453" y="3236976"/>
            <a:ext cx="1261603" cy="969264"/>
          </a:xfrm>
          <a:prstGeom prst="rect">
            <a:avLst/>
          </a:prstGeom>
          <a:noFill/>
        </p:spPr>
        <p:txBody>
          <a:bodyPr lIns="45720" rIns="45720" anchor="ctr" anchorCtr="0">
            <a:normAutofit/>
          </a:bodyPr>
          <a:lstStyle>
            <a:lvl1pPr algn="r">
              <a:lnSpc>
                <a:spcPct val="100000"/>
              </a:lnSpc>
              <a:spcBef>
                <a:spcPts val="0"/>
              </a:spcBef>
              <a:defRPr sz="950" cap="none" baseline="0">
                <a:solidFill>
                  <a:schemeClr val="tx1"/>
                </a:solidFill>
              </a:defRPr>
            </a:lvl1pPr>
            <a:lvl2pPr marL="0" indent="0">
              <a:buNone/>
              <a:defRPr/>
            </a:lvl2pPr>
          </a:lstStyle>
          <a:p>
            <a:pPr lvl="0"/>
            <a:r>
              <a:rPr lang="en-US"/>
              <a:t>Text</a:t>
            </a:r>
          </a:p>
        </p:txBody>
      </p:sp>
      <p:sp>
        <p:nvSpPr>
          <p:cNvPr id="38" name="Text Placeholder 12">
            <a:extLst>
              <a:ext uri="{FF2B5EF4-FFF2-40B4-BE49-F238E27FC236}">
                <a16:creationId xmlns:a16="http://schemas.microsoft.com/office/drawing/2014/main" id="{7B12936C-E3B6-40EA-4861-D5721887484F}"/>
              </a:ext>
            </a:extLst>
          </p:cNvPr>
          <p:cNvSpPr>
            <a:spLocks noGrp="1"/>
          </p:cNvSpPr>
          <p:nvPr>
            <p:ph type="body" sz="quarter" idx="34" hasCustomPrompt="1"/>
          </p:nvPr>
        </p:nvSpPr>
        <p:spPr>
          <a:xfrm>
            <a:off x="331873" y="4315968"/>
            <a:ext cx="1261603" cy="969264"/>
          </a:xfrm>
          <a:prstGeom prst="rect">
            <a:avLst/>
          </a:prstGeom>
          <a:noFill/>
        </p:spPr>
        <p:txBody>
          <a:bodyPr lIns="45720" rIns="45720" anchor="ctr" anchorCtr="0">
            <a:normAutofit/>
          </a:bodyPr>
          <a:lstStyle>
            <a:lvl1pPr algn="r">
              <a:lnSpc>
                <a:spcPct val="100000"/>
              </a:lnSpc>
              <a:spcBef>
                <a:spcPts val="0"/>
              </a:spcBef>
              <a:defRPr sz="950" cap="none" baseline="0">
                <a:solidFill>
                  <a:schemeClr val="tx1"/>
                </a:solidFill>
              </a:defRPr>
            </a:lvl1pPr>
            <a:lvl2pPr marL="0" indent="0">
              <a:buNone/>
              <a:defRPr/>
            </a:lvl2pPr>
          </a:lstStyle>
          <a:p>
            <a:pPr lvl="0"/>
            <a:r>
              <a:rPr lang="en-US"/>
              <a:t>Text</a:t>
            </a:r>
          </a:p>
        </p:txBody>
      </p:sp>
      <p:sp>
        <p:nvSpPr>
          <p:cNvPr id="39" name="Text Placeholder 12">
            <a:extLst>
              <a:ext uri="{FF2B5EF4-FFF2-40B4-BE49-F238E27FC236}">
                <a16:creationId xmlns:a16="http://schemas.microsoft.com/office/drawing/2014/main" id="{43E64475-8917-99AC-1E5F-E392A22C2A36}"/>
              </a:ext>
            </a:extLst>
          </p:cNvPr>
          <p:cNvSpPr>
            <a:spLocks noGrp="1"/>
          </p:cNvSpPr>
          <p:nvPr>
            <p:ph type="body" sz="quarter" idx="35" hasCustomPrompt="1"/>
          </p:nvPr>
        </p:nvSpPr>
        <p:spPr>
          <a:xfrm>
            <a:off x="329453" y="5394960"/>
            <a:ext cx="1261603" cy="493776"/>
          </a:xfrm>
          <a:prstGeom prst="rect">
            <a:avLst/>
          </a:prstGeom>
          <a:noFill/>
        </p:spPr>
        <p:txBody>
          <a:bodyPr lIns="45720" rIns="45720" anchor="ctr" anchorCtr="0">
            <a:normAutofit/>
          </a:bodyPr>
          <a:lstStyle>
            <a:lvl1pPr algn="r">
              <a:lnSpc>
                <a:spcPct val="100000"/>
              </a:lnSpc>
              <a:spcBef>
                <a:spcPts val="0"/>
              </a:spcBef>
              <a:defRPr sz="950" cap="none" baseline="0">
                <a:solidFill>
                  <a:schemeClr val="tx1"/>
                </a:solidFill>
              </a:defRPr>
            </a:lvl1pPr>
            <a:lvl2pPr marL="0" indent="0">
              <a:buNone/>
              <a:defRPr/>
            </a:lvl2pPr>
          </a:lstStyle>
          <a:p>
            <a:pPr lvl="0"/>
            <a:r>
              <a:rPr lang="en-US"/>
              <a:t>Text</a:t>
            </a:r>
          </a:p>
        </p:txBody>
      </p:sp>
    </p:spTree>
    <p:extLst>
      <p:ext uri="{BB962C8B-B14F-4D97-AF65-F5344CB8AC3E}">
        <p14:creationId xmlns:p14="http://schemas.microsoft.com/office/powerpoint/2010/main" val="2040459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Framework Style 03 (Three-Column)">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13" name="Text Placeholder 12">
            <a:extLst>
              <a:ext uri="{FF2B5EF4-FFF2-40B4-BE49-F238E27FC236}">
                <a16:creationId xmlns:a16="http://schemas.microsoft.com/office/drawing/2014/main" id="{21406843-920C-FC45-1722-1DA9A95E69FB}"/>
              </a:ext>
            </a:extLst>
          </p:cNvPr>
          <p:cNvSpPr>
            <a:spLocks noGrp="1"/>
          </p:cNvSpPr>
          <p:nvPr>
            <p:ph type="body" sz="quarter" idx="13"/>
          </p:nvPr>
        </p:nvSpPr>
        <p:spPr>
          <a:xfrm>
            <a:off x="621792" y="1938528"/>
            <a:ext cx="3246120"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670" b="0" i="0" cap="none" spc="0" baseline="0">
                <a:solidFill>
                  <a:schemeClr val="bg1"/>
                </a:solidFill>
                <a:latin typeface="ITC Garamond Std Book Narrow" panose="02020505060506020304" pitchFamily="18" charset="0"/>
              </a:defRPr>
            </a:lvl1pPr>
            <a:lvl2pPr marL="0" indent="0">
              <a:buNone/>
              <a:defRPr/>
            </a:lvl2pPr>
          </a:lstStyle>
          <a:p>
            <a:pPr lvl="0"/>
            <a:r>
              <a:rPr lang="en-US" dirty="0"/>
              <a:t>Click to edit Master text styles</a:t>
            </a:r>
          </a:p>
        </p:txBody>
      </p:sp>
      <p:sp>
        <p:nvSpPr>
          <p:cNvPr id="15" name="Text Placeholder 14">
            <a:extLst>
              <a:ext uri="{FF2B5EF4-FFF2-40B4-BE49-F238E27FC236}">
                <a16:creationId xmlns:a16="http://schemas.microsoft.com/office/drawing/2014/main" id="{4C2909D6-4659-7C5B-E1FE-3E308054FB51}"/>
              </a:ext>
            </a:extLst>
          </p:cNvPr>
          <p:cNvSpPr>
            <a:spLocks noGrp="1"/>
          </p:cNvSpPr>
          <p:nvPr>
            <p:ph type="body" sz="quarter" idx="14"/>
          </p:nvPr>
        </p:nvSpPr>
        <p:spPr>
          <a:xfrm>
            <a:off x="621792" y="3523488"/>
            <a:ext cx="3291840" cy="2529840"/>
          </a:xfrm>
          <a:prstGeom prst="rect">
            <a:avLst/>
          </a:prstGeom>
          <a:noFill/>
        </p:spPr>
        <p:txBody>
          <a:bodyPr lIns="0" rIns="0" anchor="t" anchorCtr="0">
            <a:noAutofit/>
          </a:bodyPr>
          <a:lstStyle>
            <a:lvl1pPr algn="ctr">
              <a:lnSpc>
                <a:spcPct val="114000"/>
              </a:lnSpc>
              <a:spcBef>
                <a:spcPts val="0"/>
              </a:spcBef>
              <a:spcAft>
                <a:spcPts val="1200"/>
              </a:spcAft>
              <a:defRPr sz="1270"/>
            </a:lvl1pPr>
            <a:lvl2pPr marL="0" indent="0" algn="ctr">
              <a:lnSpc>
                <a:spcPct val="114000"/>
              </a:lnSpc>
              <a:buNone/>
              <a:defRPr sz="1470" b="1" i="0">
                <a:latin typeface="Ringside Black" panose="02000500000000000000" pitchFamily="2" charset="0"/>
              </a:defRPr>
            </a:lvl2pPr>
            <a:lvl3pPr marL="0" indent="0" algn="ctr">
              <a:lnSpc>
                <a:spcPct val="114000"/>
              </a:lnSpc>
              <a:buNone/>
              <a:defRPr sz="147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7" name="Title 1">
            <a:extLst>
              <a:ext uri="{FF2B5EF4-FFF2-40B4-BE49-F238E27FC236}">
                <a16:creationId xmlns:a16="http://schemas.microsoft.com/office/drawing/2014/main" id="{C8E52A8B-D8C0-7A3B-B8B9-5F60463B58FD}"/>
              </a:ext>
            </a:extLst>
          </p:cNvPr>
          <p:cNvSpPr>
            <a:spLocks noGrp="1"/>
          </p:cNvSpPr>
          <p:nvPr>
            <p:ph type="title"/>
          </p:nvPr>
        </p:nvSpPr>
        <p:spPr>
          <a:xfrm>
            <a:off x="621792" y="434917"/>
            <a:ext cx="10972800" cy="252517"/>
          </a:xfrm>
        </p:spPr>
        <p:txBody>
          <a:bodyPr>
            <a:noAutofit/>
          </a:bodyPr>
          <a:lstStyle>
            <a:lvl1pPr>
              <a:lnSpc>
                <a:spcPct val="100000"/>
              </a:lnSpc>
              <a:spcAft>
                <a:spcPts val="0"/>
              </a:spcAft>
              <a:defRPr sz="1750" b="1" i="0" cap="none" spc="0" baseline="0">
                <a:solidFill>
                  <a:schemeClr val="accent1"/>
                </a:solidFill>
                <a:latin typeface="Ringside Black" panose="02000500000000000000" pitchFamily="2" charset="0"/>
              </a:defRPr>
            </a:lvl1pPr>
          </a:lstStyle>
          <a:p>
            <a:r>
              <a:rPr lang="en-US" dirty="0"/>
              <a:t>Click to edit Master title style</a:t>
            </a:r>
          </a:p>
        </p:txBody>
      </p:sp>
      <p:sp>
        <p:nvSpPr>
          <p:cNvPr id="23" name="Text Placeholder 12">
            <a:extLst>
              <a:ext uri="{FF2B5EF4-FFF2-40B4-BE49-F238E27FC236}">
                <a16:creationId xmlns:a16="http://schemas.microsoft.com/office/drawing/2014/main" id="{FD8F0EAC-8B05-FEFD-8E39-E0C40D8852C5}"/>
              </a:ext>
            </a:extLst>
          </p:cNvPr>
          <p:cNvSpPr>
            <a:spLocks noGrp="1"/>
          </p:cNvSpPr>
          <p:nvPr>
            <p:ph type="body" sz="quarter" idx="16"/>
          </p:nvPr>
        </p:nvSpPr>
        <p:spPr>
          <a:xfrm>
            <a:off x="621792" y="1225296"/>
            <a:ext cx="10972800" cy="374904"/>
          </a:xfrm>
          <a:prstGeom prst="round2SameRect">
            <a:avLst>
              <a:gd name="adj1" fmla="val 14691"/>
              <a:gd name="adj2" fmla="val 0"/>
            </a:avLst>
          </a:prstGeom>
          <a:solidFill>
            <a:srgbClr val="FDE8E5"/>
          </a:solidFill>
        </p:spPr>
        <p:txBody>
          <a:bodyPr lIns="45720" rIns="45720" anchor="ctr" anchorCtr="0">
            <a:normAutofit/>
          </a:bodyPr>
          <a:lstStyle>
            <a:lvl1pPr algn="ctr">
              <a:lnSpc>
                <a:spcPct val="100000"/>
              </a:lnSpc>
              <a:spcBef>
                <a:spcPts val="0"/>
              </a:spcBef>
              <a:defRPr sz="1200" b="1" i="0" cap="all" baseline="0">
                <a:solidFill>
                  <a:schemeClr val="tx1"/>
                </a:solidFill>
                <a:latin typeface="Ringside Black" panose="02000500000000000000" pitchFamily="2" charset="0"/>
              </a:defRPr>
            </a:lvl1pPr>
            <a:lvl2pPr marL="0" indent="0">
              <a:buNone/>
              <a:defRPr/>
            </a:lvl2pPr>
          </a:lstStyle>
          <a:p>
            <a:pPr lvl="0"/>
            <a:r>
              <a:rPr lang="en-US"/>
              <a:t>Click to edit Master text styles</a:t>
            </a:r>
          </a:p>
        </p:txBody>
      </p:sp>
      <p:sp>
        <p:nvSpPr>
          <p:cNvPr id="26" name="Text Placeholder 12">
            <a:extLst>
              <a:ext uri="{FF2B5EF4-FFF2-40B4-BE49-F238E27FC236}">
                <a16:creationId xmlns:a16="http://schemas.microsoft.com/office/drawing/2014/main" id="{B21D3D42-6F48-395E-BDF5-07713F217256}"/>
              </a:ext>
            </a:extLst>
          </p:cNvPr>
          <p:cNvSpPr>
            <a:spLocks noGrp="1"/>
          </p:cNvSpPr>
          <p:nvPr>
            <p:ph type="body" sz="quarter" idx="17"/>
          </p:nvPr>
        </p:nvSpPr>
        <p:spPr>
          <a:xfrm>
            <a:off x="4485132" y="1938528"/>
            <a:ext cx="3246120"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670" b="0" i="0" cap="none" spc="0" baseline="0">
                <a:solidFill>
                  <a:schemeClr val="bg1"/>
                </a:solidFill>
                <a:latin typeface="ITC Garamond Std Book Narrow" panose="02020505060506020304" pitchFamily="18" charset="0"/>
              </a:defRPr>
            </a:lvl1pPr>
            <a:lvl2pPr marL="0" indent="0">
              <a:buNone/>
              <a:defRPr/>
            </a:lvl2pPr>
          </a:lstStyle>
          <a:p>
            <a:pPr lvl="0"/>
            <a:r>
              <a:rPr lang="en-US" dirty="0"/>
              <a:t>Click to edit Master text styles</a:t>
            </a:r>
          </a:p>
        </p:txBody>
      </p:sp>
      <p:sp>
        <p:nvSpPr>
          <p:cNvPr id="28" name="Text Placeholder 12">
            <a:extLst>
              <a:ext uri="{FF2B5EF4-FFF2-40B4-BE49-F238E27FC236}">
                <a16:creationId xmlns:a16="http://schemas.microsoft.com/office/drawing/2014/main" id="{CA130F3B-DF95-EF97-1DBF-BAED9E55D62F}"/>
              </a:ext>
            </a:extLst>
          </p:cNvPr>
          <p:cNvSpPr>
            <a:spLocks noGrp="1"/>
          </p:cNvSpPr>
          <p:nvPr>
            <p:ph type="body" sz="quarter" idx="19"/>
          </p:nvPr>
        </p:nvSpPr>
        <p:spPr>
          <a:xfrm>
            <a:off x="8348472" y="1938528"/>
            <a:ext cx="3246120"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670" b="0" i="0" cap="none" spc="0" baseline="0">
                <a:solidFill>
                  <a:schemeClr val="bg1"/>
                </a:solidFill>
                <a:latin typeface="ITC Garamond Std Book Narrow" panose="02020505060506020304" pitchFamily="18" charset="0"/>
              </a:defRPr>
            </a:lvl1pPr>
            <a:lvl2pPr marL="0" indent="0">
              <a:buNone/>
              <a:defRPr/>
            </a:lvl2pPr>
          </a:lstStyle>
          <a:p>
            <a:pPr lvl="0"/>
            <a:r>
              <a:rPr lang="en-US" dirty="0"/>
              <a:t>Click to edit Master text styles</a:t>
            </a:r>
          </a:p>
        </p:txBody>
      </p:sp>
      <p:sp>
        <p:nvSpPr>
          <p:cNvPr id="30" name="Text Placeholder 12">
            <a:extLst>
              <a:ext uri="{FF2B5EF4-FFF2-40B4-BE49-F238E27FC236}">
                <a16:creationId xmlns:a16="http://schemas.microsoft.com/office/drawing/2014/main" id="{A2FB8574-9290-1349-8FF5-FA79451A35DA}"/>
              </a:ext>
            </a:extLst>
          </p:cNvPr>
          <p:cNvSpPr>
            <a:spLocks noGrp="1"/>
          </p:cNvSpPr>
          <p:nvPr>
            <p:ph type="body" sz="quarter" idx="21" hasCustomPrompt="1"/>
          </p:nvPr>
        </p:nvSpPr>
        <p:spPr>
          <a:xfrm>
            <a:off x="612648" y="696578"/>
            <a:ext cx="10981944"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31" name="Text Placeholder 14">
            <a:extLst>
              <a:ext uri="{FF2B5EF4-FFF2-40B4-BE49-F238E27FC236}">
                <a16:creationId xmlns:a16="http://schemas.microsoft.com/office/drawing/2014/main" id="{F8DB6D04-FDDF-890A-BD06-6D1FB34D044E}"/>
              </a:ext>
            </a:extLst>
          </p:cNvPr>
          <p:cNvSpPr>
            <a:spLocks noGrp="1"/>
          </p:cNvSpPr>
          <p:nvPr>
            <p:ph type="body" sz="quarter" idx="22"/>
          </p:nvPr>
        </p:nvSpPr>
        <p:spPr>
          <a:xfrm>
            <a:off x="4489704" y="3523488"/>
            <a:ext cx="3291840" cy="2529840"/>
          </a:xfrm>
          <a:prstGeom prst="rect">
            <a:avLst/>
          </a:prstGeom>
          <a:noFill/>
        </p:spPr>
        <p:txBody>
          <a:bodyPr lIns="0" rIns="0" anchor="t" anchorCtr="0">
            <a:noAutofit/>
          </a:bodyPr>
          <a:lstStyle>
            <a:lvl1pPr algn="ctr">
              <a:lnSpc>
                <a:spcPct val="114000"/>
              </a:lnSpc>
              <a:spcBef>
                <a:spcPts val="0"/>
              </a:spcBef>
              <a:spcAft>
                <a:spcPts val="1200"/>
              </a:spcAft>
              <a:defRPr sz="1270"/>
            </a:lvl1pPr>
            <a:lvl2pPr marL="0" indent="0" algn="ctr">
              <a:lnSpc>
                <a:spcPct val="114000"/>
              </a:lnSpc>
              <a:buNone/>
              <a:defRPr sz="1470" b="1" i="0">
                <a:latin typeface="Ringside Black" panose="02000500000000000000" pitchFamily="2" charset="0"/>
              </a:defRPr>
            </a:lvl2pPr>
            <a:lvl3pPr marL="0" indent="0" algn="ctr">
              <a:lnSpc>
                <a:spcPct val="114000"/>
              </a:lnSpc>
              <a:buNone/>
              <a:defRPr sz="147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ECE07D9B-8DAB-D83F-4DC0-CE908DA94453}"/>
              </a:ext>
            </a:extLst>
          </p:cNvPr>
          <p:cNvSpPr>
            <a:spLocks noGrp="1"/>
          </p:cNvSpPr>
          <p:nvPr>
            <p:ph type="body" sz="quarter" idx="23"/>
          </p:nvPr>
        </p:nvSpPr>
        <p:spPr>
          <a:xfrm>
            <a:off x="8302752" y="3523488"/>
            <a:ext cx="3291840" cy="2529840"/>
          </a:xfrm>
          <a:prstGeom prst="rect">
            <a:avLst/>
          </a:prstGeom>
          <a:noFill/>
        </p:spPr>
        <p:txBody>
          <a:bodyPr lIns="0" rIns="0" anchor="t" anchorCtr="0">
            <a:noAutofit/>
          </a:bodyPr>
          <a:lstStyle>
            <a:lvl1pPr algn="ctr">
              <a:lnSpc>
                <a:spcPct val="114000"/>
              </a:lnSpc>
              <a:spcBef>
                <a:spcPts val="0"/>
              </a:spcBef>
              <a:spcAft>
                <a:spcPts val="1200"/>
              </a:spcAft>
              <a:defRPr sz="1270"/>
            </a:lvl1pPr>
            <a:lvl2pPr marL="0" indent="0" algn="ctr">
              <a:lnSpc>
                <a:spcPct val="114000"/>
              </a:lnSpc>
              <a:buNone/>
              <a:defRPr sz="1470" b="1" i="0">
                <a:latin typeface="Ringside Black" panose="02000500000000000000" pitchFamily="2" charset="0"/>
              </a:defRPr>
            </a:lvl2pPr>
            <a:lvl3pPr marL="0" indent="0" algn="ctr">
              <a:lnSpc>
                <a:spcPct val="114000"/>
              </a:lnSpc>
              <a:buNone/>
              <a:defRPr sz="147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720824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ject Framework Style 03 (Five-Column)">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FEF0A1-A671-9231-4DC3-61AA624CB168}"/>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4B4C02AA-AD0D-9B62-2F93-E317AE6325D0}"/>
              </a:ext>
            </a:extLst>
          </p:cNvPr>
          <p:cNvSpPr>
            <a:spLocks noGrp="1"/>
          </p:cNvSpPr>
          <p:nvPr>
            <p:ph type="sldNum" sz="quarter" idx="11"/>
          </p:nvPr>
        </p:nvSpPr>
        <p:spPr/>
        <p:txBody>
          <a:bodyPr/>
          <a:lstStyle/>
          <a:p>
            <a:fld id="{48135D20-C3A1-FF4C-B4DB-BE449A9B144D}" type="slidenum">
              <a:rPr lang="en-US"/>
              <a:t>‹#›</a:t>
            </a:fld>
            <a:endParaRPr lang="en-US"/>
          </a:p>
        </p:txBody>
      </p:sp>
      <p:sp>
        <p:nvSpPr>
          <p:cNvPr id="13" name="Text Placeholder 12">
            <a:extLst>
              <a:ext uri="{FF2B5EF4-FFF2-40B4-BE49-F238E27FC236}">
                <a16:creationId xmlns:a16="http://schemas.microsoft.com/office/drawing/2014/main" id="{21406843-920C-FC45-1722-1DA9A95E69FB}"/>
              </a:ext>
            </a:extLst>
          </p:cNvPr>
          <p:cNvSpPr>
            <a:spLocks noGrp="1"/>
          </p:cNvSpPr>
          <p:nvPr>
            <p:ph type="body" sz="quarter" idx="13"/>
          </p:nvPr>
        </p:nvSpPr>
        <p:spPr>
          <a:xfrm>
            <a:off x="621792" y="1938528"/>
            <a:ext cx="2039112"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130" b="0" i="0" cap="none" spc="0" baseline="0">
                <a:solidFill>
                  <a:schemeClr val="bg1"/>
                </a:solidFill>
                <a:latin typeface="ITC Garamond Std Book Narrow" panose="02020505060506020304" pitchFamily="18" charset="0"/>
              </a:defRPr>
            </a:lvl1pPr>
            <a:lvl2pPr marL="0" indent="0">
              <a:buNone/>
              <a:defRPr/>
            </a:lvl2pPr>
          </a:lstStyle>
          <a:p>
            <a:pPr lvl="0"/>
            <a:r>
              <a:rPr lang="en-US" dirty="0"/>
              <a:t>Click to edit Master text styles</a:t>
            </a:r>
          </a:p>
        </p:txBody>
      </p:sp>
      <p:sp>
        <p:nvSpPr>
          <p:cNvPr id="15" name="Text Placeholder 14">
            <a:extLst>
              <a:ext uri="{FF2B5EF4-FFF2-40B4-BE49-F238E27FC236}">
                <a16:creationId xmlns:a16="http://schemas.microsoft.com/office/drawing/2014/main" id="{4C2909D6-4659-7C5B-E1FE-3E308054FB51}"/>
              </a:ext>
            </a:extLst>
          </p:cNvPr>
          <p:cNvSpPr>
            <a:spLocks noGrp="1"/>
          </p:cNvSpPr>
          <p:nvPr>
            <p:ph type="body" sz="quarter" idx="14"/>
          </p:nvPr>
        </p:nvSpPr>
        <p:spPr>
          <a:xfrm>
            <a:off x="621792" y="3523488"/>
            <a:ext cx="2039112" cy="2743200"/>
          </a:xfrm>
          <a:prstGeom prst="rect">
            <a:avLst/>
          </a:prstGeom>
          <a:noFill/>
        </p:spPr>
        <p:txBody>
          <a:bodyPr lIns="0" rIns="0" anchor="t" anchorCtr="0">
            <a:noAutofit/>
          </a:bodyPr>
          <a:lstStyle>
            <a:lvl1pPr algn="ctr">
              <a:lnSpc>
                <a:spcPct val="114000"/>
              </a:lnSpc>
              <a:spcBef>
                <a:spcPts val="0"/>
              </a:spcBef>
              <a:spcAft>
                <a:spcPts val="1000"/>
              </a:spcAft>
              <a:defRPr sz="1070"/>
            </a:lvl1pPr>
            <a:lvl2pPr marL="0" indent="0" algn="ctr">
              <a:lnSpc>
                <a:spcPct val="114000"/>
              </a:lnSpc>
              <a:spcBef>
                <a:spcPts val="0"/>
              </a:spcBef>
              <a:buNone/>
              <a:defRPr sz="1330" b="1" i="0">
                <a:latin typeface="Ringside Black" panose="02000500000000000000" pitchFamily="2" charset="0"/>
              </a:defRPr>
            </a:lvl2pPr>
            <a:lvl3pPr marL="0" indent="0" algn="ctr">
              <a:lnSpc>
                <a:spcPct val="114000"/>
              </a:lnSpc>
              <a:spcBef>
                <a:spcPts val="0"/>
              </a:spcBef>
              <a:buNone/>
              <a:defRPr sz="133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7" name="Title 1">
            <a:extLst>
              <a:ext uri="{FF2B5EF4-FFF2-40B4-BE49-F238E27FC236}">
                <a16:creationId xmlns:a16="http://schemas.microsoft.com/office/drawing/2014/main" id="{C8E52A8B-D8C0-7A3B-B8B9-5F60463B58FD}"/>
              </a:ext>
            </a:extLst>
          </p:cNvPr>
          <p:cNvSpPr>
            <a:spLocks noGrp="1"/>
          </p:cNvSpPr>
          <p:nvPr>
            <p:ph type="title"/>
          </p:nvPr>
        </p:nvSpPr>
        <p:spPr>
          <a:xfrm>
            <a:off x="621792" y="434917"/>
            <a:ext cx="10972800" cy="252517"/>
          </a:xfrm>
        </p:spPr>
        <p:txBody>
          <a:bodyPr>
            <a:noAutofit/>
          </a:bodyPr>
          <a:lstStyle>
            <a:lvl1pPr>
              <a:lnSpc>
                <a:spcPct val="100000"/>
              </a:lnSpc>
              <a:spcAft>
                <a:spcPts val="0"/>
              </a:spcAft>
              <a:defRPr sz="1750" b="1" i="0" cap="none" spc="0" baseline="0">
                <a:solidFill>
                  <a:schemeClr val="accent1"/>
                </a:solidFill>
                <a:latin typeface="Ringside Black" panose="02000500000000000000" pitchFamily="2" charset="0"/>
              </a:defRPr>
            </a:lvl1pPr>
          </a:lstStyle>
          <a:p>
            <a:r>
              <a:rPr lang="en-US"/>
              <a:t>Click to edit Master title style</a:t>
            </a:r>
          </a:p>
        </p:txBody>
      </p:sp>
      <p:sp>
        <p:nvSpPr>
          <p:cNvPr id="23" name="Text Placeholder 12">
            <a:extLst>
              <a:ext uri="{FF2B5EF4-FFF2-40B4-BE49-F238E27FC236}">
                <a16:creationId xmlns:a16="http://schemas.microsoft.com/office/drawing/2014/main" id="{FD8F0EAC-8B05-FEFD-8E39-E0C40D8852C5}"/>
              </a:ext>
            </a:extLst>
          </p:cNvPr>
          <p:cNvSpPr>
            <a:spLocks noGrp="1"/>
          </p:cNvSpPr>
          <p:nvPr>
            <p:ph type="body" sz="quarter" idx="16"/>
          </p:nvPr>
        </p:nvSpPr>
        <p:spPr>
          <a:xfrm>
            <a:off x="621792" y="1225296"/>
            <a:ext cx="10972800" cy="374904"/>
          </a:xfrm>
          <a:prstGeom prst="round2SameRect">
            <a:avLst>
              <a:gd name="adj1" fmla="val 14691"/>
              <a:gd name="adj2" fmla="val 0"/>
            </a:avLst>
          </a:prstGeom>
          <a:solidFill>
            <a:srgbClr val="FDE8E5"/>
          </a:solidFill>
        </p:spPr>
        <p:txBody>
          <a:bodyPr lIns="45720" rIns="45720" anchor="ctr" anchorCtr="0">
            <a:normAutofit/>
          </a:bodyPr>
          <a:lstStyle>
            <a:lvl1pPr algn="ctr">
              <a:lnSpc>
                <a:spcPct val="100000"/>
              </a:lnSpc>
              <a:spcBef>
                <a:spcPts val="0"/>
              </a:spcBef>
              <a:defRPr sz="1200" b="1" i="0" cap="all" baseline="0">
                <a:solidFill>
                  <a:schemeClr val="tx1"/>
                </a:solidFill>
                <a:latin typeface="Ringside Black" panose="02000500000000000000" pitchFamily="2" charset="0"/>
              </a:defRPr>
            </a:lvl1pPr>
            <a:lvl2pPr marL="0" indent="0">
              <a:buNone/>
              <a:defRPr/>
            </a:lvl2pPr>
          </a:lstStyle>
          <a:p>
            <a:pPr lvl="0"/>
            <a:r>
              <a:rPr lang="en-US"/>
              <a:t>Click to edit Master text styles</a:t>
            </a:r>
          </a:p>
        </p:txBody>
      </p:sp>
      <p:sp>
        <p:nvSpPr>
          <p:cNvPr id="30" name="Text Placeholder 12">
            <a:extLst>
              <a:ext uri="{FF2B5EF4-FFF2-40B4-BE49-F238E27FC236}">
                <a16:creationId xmlns:a16="http://schemas.microsoft.com/office/drawing/2014/main" id="{A2FB8574-9290-1349-8FF5-FA79451A35DA}"/>
              </a:ext>
            </a:extLst>
          </p:cNvPr>
          <p:cNvSpPr>
            <a:spLocks noGrp="1"/>
          </p:cNvSpPr>
          <p:nvPr>
            <p:ph type="body" sz="quarter" idx="21" hasCustomPrompt="1"/>
          </p:nvPr>
        </p:nvSpPr>
        <p:spPr>
          <a:xfrm>
            <a:off x="612648" y="696578"/>
            <a:ext cx="10981944"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5" name="Text Placeholder 12">
            <a:extLst>
              <a:ext uri="{FF2B5EF4-FFF2-40B4-BE49-F238E27FC236}">
                <a16:creationId xmlns:a16="http://schemas.microsoft.com/office/drawing/2014/main" id="{77A6F52B-3DF2-C235-31D2-C9BDB4BCAA63}"/>
              </a:ext>
            </a:extLst>
          </p:cNvPr>
          <p:cNvSpPr>
            <a:spLocks noGrp="1"/>
          </p:cNvSpPr>
          <p:nvPr>
            <p:ph type="body" sz="quarter" idx="22"/>
          </p:nvPr>
        </p:nvSpPr>
        <p:spPr>
          <a:xfrm>
            <a:off x="2855214" y="1938528"/>
            <a:ext cx="2039112"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130" b="0" i="0" cap="none" spc="0" baseline="0">
                <a:solidFill>
                  <a:schemeClr val="bg1"/>
                </a:solidFill>
                <a:latin typeface="ITC Garamond Std Book Narrow" panose="02020505060506020304" pitchFamily="18" charset="0"/>
              </a:defRPr>
            </a:lvl1pPr>
            <a:lvl2pPr marL="0" indent="0">
              <a:buNone/>
              <a:defRPr/>
            </a:lvl2pPr>
          </a:lstStyle>
          <a:p>
            <a:pPr lvl="0"/>
            <a:r>
              <a:rPr lang="en-US"/>
              <a:t>Click to edit Master text styles</a:t>
            </a:r>
          </a:p>
        </p:txBody>
      </p:sp>
      <p:sp>
        <p:nvSpPr>
          <p:cNvPr id="6" name="Text Placeholder 14">
            <a:extLst>
              <a:ext uri="{FF2B5EF4-FFF2-40B4-BE49-F238E27FC236}">
                <a16:creationId xmlns:a16="http://schemas.microsoft.com/office/drawing/2014/main" id="{C946BDFE-5E54-871A-952D-BF76891BD5F8}"/>
              </a:ext>
            </a:extLst>
          </p:cNvPr>
          <p:cNvSpPr>
            <a:spLocks noGrp="1"/>
          </p:cNvSpPr>
          <p:nvPr>
            <p:ph type="body" sz="quarter" idx="23"/>
          </p:nvPr>
        </p:nvSpPr>
        <p:spPr>
          <a:xfrm>
            <a:off x="2855214" y="3523488"/>
            <a:ext cx="2039112" cy="2743200"/>
          </a:xfrm>
          <a:prstGeom prst="rect">
            <a:avLst/>
          </a:prstGeom>
          <a:noFill/>
        </p:spPr>
        <p:txBody>
          <a:bodyPr lIns="0" rIns="0" anchor="t" anchorCtr="0">
            <a:noAutofit/>
          </a:bodyPr>
          <a:lstStyle>
            <a:lvl1pPr algn="ctr">
              <a:lnSpc>
                <a:spcPct val="114000"/>
              </a:lnSpc>
              <a:spcBef>
                <a:spcPts val="0"/>
              </a:spcBef>
              <a:spcAft>
                <a:spcPts val="1000"/>
              </a:spcAft>
              <a:defRPr sz="1070"/>
            </a:lvl1pPr>
            <a:lvl2pPr marL="0" indent="0" algn="ctr">
              <a:lnSpc>
                <a:spcPct val="114000"/>
              </a:lnSpc>
              <a:spcBef>
                <a:spcPts val="0"/>
              </a:spcBef>
              <a:buNone/>
              <a:defRPr sz="1330" b="1" i="0">
                <a:latin typeface="Ringside Black" panose="02000500000000000000" pitchFamily="2" charset="0"/>
              </a:defRPr>
            </a:lvl2pPr>
            <a:lvl3pPr marL="0" indent="0" algn="ctr">
              <a:lnSpc>
                <a:spcPct val="114000"/>
              </a:lnSpc>
              <a:spcBef>
                <a:spcPts val="0"/>
              </a:spcBef>
              <a:buNone/>
              <a:defRPr sz="133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7" name="Text Placeholder 12">
            <a:extLst>
              <a:ext uri="{FF2B5EF4-FFF2-40B4-BE49-F238E27FC236}">
                <a16:creationId xmlns:a16="http://schemas.microsoft.com/office/drawing/2014/main" id="{596179E3-8B7C-811F-1251-F91083E322D3}"/>
              </a:ext>
            </a:extLst>
          </p:cNvPr>
          <p:cNvSpPr>
            <a:spLocks noGrp="1"/>
          </p:cNvSpPr>
          <p:nvPr>
            <p:ph type="body" sz="quarter" idx="24"/>
          </p:nvPr>
        </p:nvSpPr>
        <p:spPr>
          <a:xfrm>
            <a:off x="5088636" y="1938528"/>
            <a:ext cx="2039112"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130" b="0" i="0" cap="none" spc="0" baseline="0">
                <a:solidFill>
                  <a:schemeClr val="bg1"/>
                </a:solidFill>
                <a:latin typeface="ITC Garamond Std Book Narrow" panose="02020505060506020304" pitchFamily="18" charset="0"/>
              </a:defRPr>
            </a:lvl1pPr>
            <a:lvl2pPr marL="0" indent="0">
              <a:buNone/>
              <a:defRPr/>
            </a:lvl2pPr>
          </a:lstStyle>
          <a:p>
            <a:pPr lvl="0"/>
            <a:r>
              <a:rPr lang="en-US"/>
              <a:t>Click to edit Master text styles</a:t>
            </a:r>
          </a:p>
        </p:txBody>
      </p:sp>
      <p:sp>
        <p:nvSpPr>
          <p:cNvPr id="8" name="Text Placeholder 14">
            <a:extLst>
              <a:ext uri="{FF2B5EF4-FFF2-40B4-BE49-F238E27FC236}">
                <a16:creationId xmlns:a16="http://schemas.microsoft.com/office/drawing/2014/main" id="{180DA080-9C65-6490-7B71-C7CF1EBDD705}"/>
              </a:ext>
            </a:extLst>
          </p:cNvPr>
          <p:cNvSpPr>
            <a:spLocks noGrp="1"/>
          </p:cNvSpPr>
          <p:nvPr>
            <p:ph type="body" sz="quarter" idx="25"/>
          </p:nvPr>
        </p:nvSpPr>
        <p:spPr>
          <a:xfrm>
            <a:off x="5088636" y="3523488"/>
            <a:ext cx="2039112" cy="2743200"/>
          </a:xfrm>
          <a:prstGeom prst="rect">
            <a:avLst/>
          </a:prstGeom>
          <a:noFill/>
        </p:spPr>
        <p:txBody>
          <a:bodyPr lIns="0" rIns="0" anchor="t" anchorCtr="0">
            <a:noAutofit/>
          </a:bodyPr>
          <a:lstStyle>
            <a:lvl1pPr algn="ctr">
              <a:lnSpc>
                <a:spcPct val="114000"/>
              </a:lnSpc>
              <a:spcBef>
                <a:spcPts val="0"/>
              </a:spcBef>
              <a:spcAft>
                <a:spcPts val="1000"/>
              </a:spcAft>
              <a:defRPr sz="1070"/>
            </a:lvl1pPr>
            <a:lvl2pPr marL="0" indent="0" algn="ctr">
              <a:lnSpc>
                <a:spcPct val="114000"/>
              </a:lnSpc>
              <a:spcBef>
                <a:spcPts val="0"/>
              </a:spcBef>
              <a:buNone/>
              <a:defRPr sz="1330" b="1" i="0">
                <a:latin typeface="Ringside Black" panose="02000500000000000000" pitchFamily="2" charset="0"/>
              </a:defRPr>
            </a:lvl2pPr>
            <a:lvl3pPr marL="0" indent="0" algn="ctr">
              <a:lnSpc>
                <a:spcPct val="114000"/>
              </a:lnSpc>
              <a:spcBef>
                <a:spcPts val="0"/>
              </a:spcBef>
              <a:buNone/>
              <a:defRPr sz="133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9" name="Text Placeholder 12">
            <a:extLst>
              <a:ext uri="{FF2B5EF4-FFF2-40B4-BE49-F238E27FC236}">
                <a16:creationId xmlns:a16="http://schemas.microsoft.com/office/drawing/2014/main" id="{CA33375E-DF99-BA79-3139-7EC3CC3217D9}"/>
              </a:ext>
            </a:extLst>
          </p:cNvPr>
          <p:cNvSpPr>
            <a:spLocks noGrp="1"/>
          </p:cNvSpPr>
          <p:nvPr>
            <p:ph type="body" sz="quarter" idx="26"/>
          </p:nvPr>
        </p:nvSpPr>
        <p:spPr>
          <a:xfrm>
            <a:off x="7322058" y="1938528"/>
            <a:ext cx="2039112"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130" b="0" i="0" cap="none" spc="0" baseline="0">
                <a:solidFill>
                  <a:schemeClr val="bg1"/>
                </a:solidFill>
                <a:latin typeface="ITC Garamond Std Book Narrow" panose="02020505060506020304" pitchFamily="18" charset="0"/>
              </a:defRPr>
            </a:lvl1pPr>
            <a:lvl2pPr marL="0" indent="0">
              <a:buNone/>
              <a:defRPr/>
            </a:lvl2pPr>
          </a:lstStyle>
          <a:p>
            <a:pPr lvl="0"/>
            <a:r>
              <a:rPr lang="en-US"/>
              <a:t>Click to edit Master text styles</a:t>
            </a:r>
          </a:p>
        </p:txBody>
      </p:sp>
      <p:sp>
        <p:nvSpPr>
          <p:cNvPr id="10" name="Text Placeholder 14">
            <a:extLst>
              <a:ext uri="{FF2B5EF4-FFF2-40B4-BE49-F238E27FC236}">
                <a16:creationId xmlns:a16="http://schemas.microsoft.com/office/drawing/2014/main" id="{06A783A2-5F48-9BAF-1939-730DDDB32534}"/>
              </a:ext>
            </a:extLst>
          </p:cNvPr>
          <p:cNvSpPr>
            <a:spLocks noGrp="1"/>
          </p:cNvSpPr>
          <p:nvPr>
            <p:ph type="body" sz="quarter" idx="27"/>
          </p:nvPr>
        </p:nvSpPr>
        <p:spPr>
          <a:xfrm>
            <a:off x="7322058" y="3523488"/>
            <a:ext cx="2039112" cy="2743200"/>
          </a:xfrm>
          <a:prstGeom prst="rect">
            <a:avLst/>
          </a:prstGeom>
          <a:noFill/>
        </p:spPr>
        <p:txBody>
          <a:bodyPr lIns="0" rIns="0" anchor="t" anchorCtr="0">
            <a:noAutofit/>
          </a:bodyPr>
          <a:lstStyle>
            <a:lvl1pPr algn="ctr">
              <a:lnSpc>
                <a:spcPct val="114000"/>
              </a:lnSpc>
              <a:spcBef>
                <a:spcPts val="0"/>
              </a:spcBef>
              <a:spcAft>
                <a:spcPts val="1000"/>
              </a:spcAft>
              <a:defRPr sz="1070"/>
            </a:lvl1pPr>
            <a:lvl2pPr marL="0" indent="0" algn="ctr">
              <a:lnSpc>
                <a:spcPct val="114000"/>
              </a:lnSpc>
              <a:spcBef>
                <a:spcPts val="0"/>
              </a:spcBef>
              <a:buNone/>
              <a:defRPr sz="1330" b="1" i="0">
                <a:latin typeface="Ringside Black" panose="02000500000000000000" pitchFamily="2" charset="0"/>
              </a:defRPr>
            </a:lvl2pPr>
            <a:lvl3pPr marL="0" indent="0" algn="ctr">
              <a:lnSpc>
                <a:spcPct val="114000"/>
              </a:lnSpc>
              <a:spcBef>
                <a:spcPts val="0"/>
              </a:spcBef>
              <a:buNone/>
              <a:defRPr sz="133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
        <p:nvSpPr>
          <p:cNvPr id="11" name="Text Placeholder 12">
            <a:extLst>
              <a:ext uri="{FF2B5EF4-FFF2-40B4-BE49-F238E27FC236}">
                <a16:creationId xmlns:a16="http://schemas.microsoft.com/office/drawing/2014/main" id="{38E4A5CB-F748-81FD-A0B3-F5E167BEB647}"/>
              </a:ext>
            </a:extLst>
          </p:cNvPr>
          <p:cNvSpPr>
            <a:spLocks noGrp="1"/>
          </p:cNvSpPr>
          <p:nvPr>
            <p:ph type="body" sz="quarter" idx="28"/>
          </p:nvPr>
        </p:nvSpPr>
        <p:spPr>
          <a:xfrm>
            <a:off x="9555480" y="1938528"/>
            <a:ext cx="2039112" cy="914400"/>
          </a:xfrm>
          <a:prstGeom prst="round2SameRect">
            <a:avLst>
              <a:gd name="adj1" fmla="val 6215"/>
              <a:gd name="adj2" fmla="val 5903"/>
            </a:avLst>
          </a:prstGeom>
          <a:solidFill>
            <a:schemeClr val="accent1"/>
          </a:solidFill>
        </p:spPr>
        <p:txBody>
          <a:bodyPr lIns="45720" tIns="45720" rIns="45720" anchor="ctr" anchorCtr="0">
            <a:normAutofit/>
          </a:bodyPr>
          <a:lstStyle>
            <a:lvl1pPr algn="ctr">
              <a:lnSpc>
                <a:spcPct val="80000"/>
              </a:lnSpc>
              <a:spcBef>
                <a:spcPts val="0"/>
              </a:spcBef>
              <a:defRPr sz="2130" b="0" i="0" cap="none" spc="0" baseline="0">
                <a:solidFill>
                  <a:schemeClr val="bg1"/>
                </a:solidFill>
                <a:latin typeface="ITC Garamond Std Book Narrow" panose="02020505060506020304" pitchFamily="18" charset="0"/>
              </a:defRPr>
            </a:lvl1pPr>
            <a:lvl2pPr marL="0" indent="0">
              <a:buNone/>
              <a:defRPr/>
            </a:lvl2pPr>
          </a:lstStyle>
          <a:p>
            <a:pPr lvl="0"/>
            <a:r>
              <a:rPr lang="en-US"/>
              <a:t>Click to edit Master text styles</a:t>
            </a:r>
          </a:p>
        </p:txBody>
      </p:sp>
      <p:sp>
        <p:nvSpPr>
          <p:cNvPr id="12" name="Text Placeholder 14">
            <a:extLst>
              <a:ext uri="{FF2B5EF4-FFF2-40B4-BE49-F238E27FC236}">
                <a16:creationId xmlns:a16="http://schemas.microsoft.com/office/drawing/2014/main" id="{AE454E00-F7E4-062B-2A65-42BBED52D262}"/>
              </a:ext>
            </a:extLst>
          </p:cNvPr>
          <p:cNvSpPr>
            <a:spLocks noGrp="1"/>
          </p:cNvSpPr>
          <p:nvPr>
            <p:ph type="body" sz="quarter" idx="29"/>
          </p:nvPr>
        </p:nvSpPr>
        <p:spPr>
          <a:xfrm>
            <a:off x="9555480" y="3523488"/>
            <a:ext cx="2039112" cy="2743200"/>
          </a:xfrm>
          <a:prstGeom prst="rect">
            <a:avLst/>
          </a:prstGeom>
          <a:noFill/>
        </p:spPr>
        <p:txBody>
          <a:bodyPr lIns="0" rIns="0" anchor="t" anchorCtr="0">
            <a:noAutofit/>
          </a:bodyPr>
          <a:lstStyle>
            <a:lvl1pPr algn="ctr">
              <a:lnSpc>
                <a:spcPct val="114000"/>
              </a:lnSpc>
              <a:spcBef>
                <a:spcPts val="0"/>
              </a:spcBef>
              <a:spcAft>
                <a:spcPts val="1000"/>
              </a:spcAft>
              <a:defRPr sz="1070"/>
            </a:lvl1pPr>
            <a:lvl2pPr marL="0" indent="0" algn="ctr">
              <a:lnSpc>
                <a:spcPct val="114000"/>
              </a:lnSpc>
              <a:spcBef>
                <a:spcPts val="0"/>
              </a:spcBef>
              <a:buNone/>
              <a:defRPr sz="1330" b="1" i="0">
                <a:latin typeface="Ringside Black" panose="02000500000000000000" pitchFamily="2" charset="0"/>
              </a:defRPr>
            </a:lvl2pPr>
            <a:lvl3pPr marL="0" indent="0" algn="ctr">
              <a:lnSpc>
                <a:spcPct val="114000"/>
              </a:lnSpc>
              <a:spcBef>
                <a:spcPts val="0"/>
              </a:spcBef>
              <a:buNone/>
              <a:defRPr sz="1330"/>
            </a:lvl3pPr>
            <a:lvl4pPr algn="ctr">
              <a:defRPr sz="1100"/>
            </a:lvl4pPr>
            <a:lvl5pPr algn="ct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632641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ntents">
    <p:bg>
      <p:bgRef idx="1001">
        <a:schemeClr val="bg2"/>
      </p:bgRef>
    </p:bg>
    <p:spTree>
      <p:nvGrpSpPr>
        <p:cNvPr id="1" name=""/>
        <p:cNvGrpSpPr/>
        <p:nvPr/>
      </p:nvGrpSpPr>
      <p:grpSpPr>
        <a:xfrm>
          <a:off x="0" y="0"/>
          <a:ext cx="0" cy="0"/>
          <a:chOff x="0" y="0"/>
          <a:chExt cx="0" cy="0"/>
        </a:xfrm>
      </p:grpSpPr>
      <p:sp>
        <p:nvSpPr>
          <p:cNvPr id="13" name="Header Left">
            <a:extLst>
              <a:ext uri="{FF2B5EF4-FFF2-40B4-BE49-F238E27FC236}">
                <a16:creationId xmlns:a16="http://schemas.microsoft.com/office/drawing/2014/main" id="{41458872-51C5-A60F-419E-70246796DA63}"/>
              </a:ext>
            </a:extLst>
          </p:cNvPr>
          <p:cNvSpPr>
            <a:spLocks noGrp="1"/>
          </p:cNvSpPr>
          <p:nvPr>
            <p:ph type="body" sz="quarter" idx="14"/>
          </p:nvPr>
        </p:nvSpPr>
        <p:spPr>
          <a:xfrm>
            <a:off x="-1" y="0"/>
            <a:ext cx="6099048" cy="6858000"/>
          </a:xfrm>
          <a:solidFill>
            <a:schemeClr val="accent4"/>
          </a:solidFill>
        </p:spPr>
        <p:txBody>
          <a:bodyPr lIns="182880" tIns="182880" rIns="274320" bIns="4846320" anchor="ctr" anchorCtr="0">
            <a:noAutofit/>
          </a:bodyPr>
          <a:lstStyle>
            <a:lvl1pPr algn="ctr">
              <a:lnSpc>
                <a:spcPts val="4000"/>
              </a:lnSpc>
              <a:spcBef>
                <a:spcPts val="0"/>
              </a:spcBef>
              <a:defRPr sz="4000" b="1" i="0" cap="all" baseline="0">
                <a:solidFill>
                  <a:srgbClr val="C6DCD8"/>
                </a:solidFill>
                <a:latin typeface="Ringside Black" panose="02000500000000000000" pitchFamily="2" charset="0"/>
              </a:defRPr>
            </a:lvl1pPr>
            <a:lvl2pPr marL="0" indent="0">
              <a:buNone/>
              <a:defRPr/>
            </a:lvl2pPr>
          </a:lstStyle>
          <a:p>
            <a:pPr lvl="0"/>
            <a:r>
              <a:rPr lang="en-US"/>
              <a:t>Click to edit Master text styles</a:t>
            </a:r>
          </a:p>
        </p:txBody>
      </p:sp>
      <p:sp>
        <p:nvSpPr>
          <p:cNvPr id="16" name="Header Right">
            <a:extLst>
              <a:ext uri="{FF2B5EF4-FFF2-40B4-BE49-F238E27FC236}">
                <a16:creationId xmlns:a16="http://schemas.microsoft.com/office/drawing/2014/main" id="{0C1D12FA-0F58-2AC7-1D69-2E4F4AA828AE}"/>
              </a:ext>
            </a:extLst>
          </p:cNvPr>
          <p:cNvSpPr>
            <a:spLocks noGrp="1"/>
          </p:cNvSpPr>
          <p:nvPr>
            <p:ph type="body" sz="quarter" idx="15"/>
          </p:nvPr>
        </p:nvSpPr>
        <p:spPr>
          <a:xfrm>
            <a:off x="6099048" y="0"/>
            <a:ext cx="6099048" cy="6858000"/>
          </a:xfrm>
          <a:solidFill>
            <a:schemeClr val="accent6"/>
          </a:solidFill>
        </p:spPr>
        <p:txBody>
          <a:bodyPr lIns="182880" tIns="182880" rIns="274320" bIns="4846320" anchor="ctr" anchorCtr="0">
            <a:noAutofit/>
          </a:bodyPr>
          <a:lstStyle>
            <a:lvl1pPr algn="ctr">
              <a:lnSpc>
                <a:spcPts val="4000"/>
              </a:lnSpc>
              <a:spcBef>
                <a:spcPts val="0"/>
              </a:spcBef>
              <a:defRPr sz="4000" b="1" i="0" cap="all" baseline="0">
                <a:solidFill>
                  <a:schemeClr val="bg2"/>
                </a:solidFill>
                <a:latin typeface="Ringside Black" panose="02000500000000000000" pitchFamily="2" charset="0"/>
              </a:defRPr>
            </a:lvl1pPr>
            <a:lvl2pPr marL="0" indent="0">
              <a:buNone/>
              <a:defRPr/>
            </a:lvl2pPr>
          </a:lstStyle>
          <a:p>
            <a:pPr lvl="0"/>
            <a:r>
              <a:rPr lang="en-US"/>
              <a:t>Click to edit Master text styles</a:t>
            </a:r>
          </a:p>
        </p:txBody>
      </p:sp>
      <p:sp>
        <p:nvSpPr>
          <p:cNvPr id="3" name="Footer Placeholder 2">
            <a:extLst>
              <a:ext uri="{FF2B5EF4-FFF2-40B4-BE49-F238E27FC236}">
                <a16:creationId xmlns:a16="http://schemas.microsoft.com/office/drawing/2014/main" id="{FF83DD32-A143-EFB3-CBDA-97CC1802685F}"/>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89864187-5257-9A5E-12FF-320671ABBFF7}"/>
              </a:ext>
            </a:extLst>
          </p:cNvPr>
          <p:cNvSpPr>
            <a:spLocks noGrp="1"/>
          </p:cNvSpPr>
          <p:nvPr>
            <p:ph type="sldNum" sz="quarter" idx="11"/>
          </p:nvPr>
        </p:nvSpPr>
        <p:spPr/>
        <p:txBody>
          <a:bodyPr/>
          <a:lstStyle/>
          <a:p>
            <a:fld id="{48135D20-C3A1-FF4C-B4DB-BE449A9B144D}" type="slidenum">
              <a:rPr lang="en-US"/>
              <a:t>‹#›</a:t>
            </a:fld>
            <a:endParaRPr lang="en-US"/>
          </a:p>
        </p:txBody>
      </p:sp>
      <p:sp>
        <p:nvSpPr>
          <p:cNvPr id="6" name="Text Placeholder 5">
            <a:extLst>
              <a:ext uri="{FF2B5EF4-FFF2-40B4-BE49-F238E27FC236}">
                <a16:creationId xmlns:a16="http://schemas.microsoft.com/office/drawing/2014/main" id="{090EE555-4906-7BE1-D7C9-64C14615AFB1}"/>
              </a:ext>
            </a:extLst>
          </p:cNvPr>
          <p:cNvSpPr>
            <a:spLocks noGrp="1"/>
          </p:cNvSpPr>
          <p:nvPr>
            <p:ph type="body" sz="quarter" idx="12"/>
          </p:nvPr>
        </p:nvSpPr>
        <p:spPr>
          <a:xfrm>
            <a:off x="466643" y="2084832"/>
            <a:ext cx="5153572" cy="2877014"/>
          </a:xfrm>
          <a:noFill/>
        </p:spPr>
        <p:txBody>
          <a:bodyPr lIns="0" tIns="0" rIns="0" anchor="ctr" anchorCtr="0">
            <a:normAutofit/>
          </a:bodyPr>
          <a:lstStyle>
            <a:lvl1pPr algn="ctr">
              <a:lnSpc>
                <a:spcPct val="85000"/>
              </a:lnSpc>
              <a:defRPr sz="3300" b="1" i="0">
                <a:solidFill>
                  <a:schemeClr val="tx1"/>
                </a:solidFill>
                <a:latin typeface="Ringside Black" panose="02000500000000000000" pitchFamily="2" charset="0"/>
              </a:defRPr>
            </a:lvl1pPr>
            <a:lvl2pPr algn="ctr">
              <a:lnSpc>
                <a:spcPct val="100000"/>
              </a:lnSpc>
              <a:defRPr sz="3300" b="1" i="0">
                <a:solidFill>
                  <a:schemeClr val="bg1"/>
                </a:solidFill>
                <a:latin typeface="Ringside Black" panose="02000500000000000000" pitchFamily="2" charset="0"/>
              </a:defRPr>
            </a:lvl2pPr>
            <a:lvl3pPr algn="ctr">
              <a:lnSpc>
                <a:spcPct val="100000"/>
              </a:lnSpc>
              <a:defRPr sz="3300" b="1" i="0">
                <a:solidFill>
                  <a:schemeClr val="bg1"/>
                </a:solidFill>
                <a:latin typeface="Ringside Black" panose="02000500000000000000" pitchFamily="2" charset="0"/>
              </a:defRPr>
            </a:lvl3pPr>
            <a:lvl4pPr algn="ctr">
              <a:lnSpc>
                <a:spcPct val="100000"/>
              </a:lnSpc>
              <a:defRPr sz="3300" b="1" i="0">
                <a:solidFill>
                  <a:schemeClr val="bg1"/>
                </a:solidFill>
                <a:latin typeface="Ringside Black" panose="02000500000000000000" pitchFamily="2" charset="0"/>
              </a:defRPr>
            </a:lvl4pPr>
            <a:lvl5pPr algn="ctr">
              <a:lnSpc>
                <a:spcPct val="100000"/>
              </a:lnSpc>
              <a:defRPr sz="3300" b="1" i="0">
                <a:solidFill>
                  <a:schemeClr val="bg1"/>
                </a:solidFill>
                <a:latin typeface="Ringside Black" panose="02000500000000000000" pitchFamily="2" charset="0"/>
              </a:defRPr>
            </a:lvl5pPr>
          </a:lstStyle>
          <a:p>
            <a:pPr lvl="0"/>
            <a:r>
              <a:rPr lang="en-US"/>
              <a:t>Click to edit Master text styles</a:t>
            </a:r>
          </a:p>
        </p:txBody>
      </p:sp>
      <p:sp>
        <p:nvSpPr>
          <p:cNvPr id="17" name="Text Placeholder 5">
            <a:extLst>
              <a:ext uri="{FF2B5EF4-FFF2-40B4-BE49-F238E27FC236}">
                <a16:creationId xmlns:a16="http://schemas.microsoft.com/office/drawing/2014/main" id="{75E612EB-F504-FA4E-EF6F-65E46FBE4376}"/>
              </a:ext>
            </a:extLst>
          </p:cNvPr>
          <p:cNvSpPr>
            <a:spLocks noGrp="1"/>
          </p:cNvSpPr>
          <p:nvPr>
            <p:ph type="body" sz="quarter" idx="16"/>
          </p:nvPr>
        </p:nvSpPr>
        <p:spPr>
          <a:xfrm>
            <a:off x="6566360" y="2084832"/>
            <a:ext cx="5153572" cy="2877014"/>
          </a:xfrm>
          <a:noFill/>
        </p:spPr>
        <p:txBody>
          <a:bodyPr lIns="0" tIns="0" rIns="0" anchor="ctr" anchorCtr="0">
            <a:normAutofit/>
          </a:bodyPr>
          <a:lstStyle>
            <a:lvl1pPr algn="ctr">
              <a:lnSpc>
                <a:spcPct val="85000"/>
              </a:lnSpc>
              <a:defRPr sz="5200" b="1" i="0">
                <a:solidFill>
                  <a:schemeClr val="accent2"/>
                </a:solidFill>
                <a:latin typeface="Ringside Black" panose="02000500000000000000" pitchFamily="2" charset="0"/>
              </a:defRPr>
            </a:lvl1pPr>
            <a:lvl2pPr algn="ctr">
              <a:lnSpc>
                <a:spcPct val="100000"/>
              </a:lnSpc>
              <a:defRPr sz="3300" b="1" i="0">
                <a:solidFill>
                  <a:schemeClr val="bg1"/>
                </a:solidFill>
                <a:latin typeface="Ringside Black" panose="02000500000000000000" pitchFamily="2" charset="0"/>
              </a:defRPr>
            </a:lvl2pPr>
            <a:lvl3pPr algn="ctr">
              <a:lnSpc>
                <a:spcPct val="100000"/>
              </a:lnSpc>
              <a:defRPr sz="3300" b="1" i="0">
                <a:solidFill>
                  <a:schemeClr val="bg1"/>
                </a:solidFill>
                <a:latin typeface="Ringside Black" panose="02000500000000000000" pitchFamily="2" charset="0"/>
              </a:defRPr>
            </a:lvl3pPr>
            <a:lvl4pPr algn="ctr">
              <a:lnSpc>
                <a:spcPct val="100000"/>
              </a:lnSpc>
              <a:defRPr sz="3300" b="1" i="0">
                <a:solidFill>
                  <a:schemeClr val="bg1"/>
                </a:solidFill>
                <a:latin typeface="Ringside Black" panose="02000500000000000000" pitchFamily="2" charset="0"/>
              </a:defRPr>
            </a:lvl4pPr>
            <a:lvl5pPr algn="ctr">
              <a:lnSpc>
                <a:spcPct val="100000"/>
              </a:lnSpc>
              <a:defRPr sz="3300" b="1" i="0">
                <a:solidFill>
                  <a:schemeClr val="bg1"/>
                </a:solidFill>
                <a:latin typeface="Ringside Black" panose="02000500000000000000" pitchFamily="2" charset="0"/>
              </a:defRPr>
            </a:lvl5pPr>
          </a:lstStyle>
          <a:p>
            <a:pPr lvl="0"/>
            <a:r>
              <a:rPr lang="en-US" dirty="0"/>
              <a:t>Click to edit Master text styles</a:t>
            </a:r>
          </a:p>
        </p:txBody>
      </p:sp>
      <p:pic>
        <p:nvPicPr>
          <p:cNvPr id="8" name="Graphic 7" descr="Lilly Logo">
            <a:extLst>
              <a:ext uri="{FF2B5EF4-FFF2-40B4-BE49-F238E27FC236}">
                <a16:creationId xmlns:a16="http://schemas.microsoft.com/office/drawing/2014/main" id="{C2367760-3D2F-F434-DC62-01AC4E13BBD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407535491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Milestones Two-Color–Dark &amp; Dark">
    <p:bg>
      <p:bgRef idx="1001">
        <a:schemeClr val="bg1"/>
      </p:bgRef>
    </p:bg>
    <p:spTree>
      <p:nvGrpSpPr>
        <p:cNvPr id="1" name=""/>
        <p:cNvGrpSpPr/>
        <p:nvPr/>
      </p:nvGrpSpPr>
      <p:grpSpPr>
        <a:xfrm>
          <a:off x="0" y="0"/>
          <a:ext cx="0" cy="0"/>
          <a:chOff x="0" y="0"/>
          <a:chExt cx="0" cy="0"/>
        </a:xfrm>
      </p:grpSpPr>
      <p:sp>
        <p:nvSpPr>
          <p:cNvPr id="24" name="SmartArt Placeholder 23">
            <a:extLst>
              <a:ext uri="{FF2B5EF4-FFF2-40B4-BE49-F238E27FC236}">
                <a16:creationId xmlns:a16="http://schemas.microsoft.com/office/drawing/2014/main" id="{1C4E0AEE-D5C6-F81E-1380-71BF665B6402}"/>
              </a:ext>
            </a:extLst>
          </p:cNvPr>
          <p:cNvSpPr>
            <a:spLocks noGrp="1"/>
          </p:cNvSpPr>
          <p:nvPr>
            <p:ph type="dgm" sz="quarter" idx="14"/>
          </p:nvPr>
        </p:nvSpPr>
        <p:spPr>
          <a:xfrm>
            <a:off x="6095999" y="-4"/>
            <a:ext cx="6096000" cy="6864096"/>
          </a:xfrm>
          <a:solidFill>
            <a:schemeClr val="accent1"/>
          </a:solidFill>
        </p:spPr>
        <p:txBody>
          <a:bodyPr/>
          <a:lstStyle>
            <a:lvl1pPr>
              <a:defRPr>
                <a:noFill/>
              </a:defRPr>
            </a:lvl1pPr>
          </a:lstStyle>
          <a:p>
            <a:endParaRPr lang="en-US" dirty="0"/>
          </a:p>
        </p:txBody>
      </p:sp>
      <p:sp>
        <p:nvSpPr>
          <p:cNvPr id="3" name="Slide Number Placeholder 2">
            <a:extLst>
              <a:ext uri="{FF2B5EF4-FFF2-40B4-BE49-F238E27FC236}">
                <a16:creationId xmlns:a16="http://schemas.microsoft.com/office/drawing/2014/main" id="{837C7FE1-1CB5-DF8D-7841-7EF2A456B43A}"/>
              </a:ext>
            </a:extLst>
          </p:cNvPr>
          <p:cNvSpPr>
            <a:spLocks noGrp="1"/>
          </p:cNvSpPr>
          <p:nvPr>
            <p:ph type="sldNum" idx="10"/>
          </p:nvPr>
        </p:nvSpPr>
        <p:spPr/>
        <p:txBody>
          <a:bodyPr/>
          <a:lstStyle/>
          <a:p>
            <a:fld id="{00000000-1234-1234-1234-123412341234}" type="slidenum">
              <a:rPr lang="en" smtClean="0"/>
              <a:pPr/>
              <a:t>‹#›</a:t>
            </a:fld>
            <a:endParaRPr lang="en" dirty="0"/>
          </a:p>
        </p:txBody>
      </p:sp>
      <p:sp>
        <p:nvSpPr>
          <p:cNvPr id="4" name="Footer Placeholder 3">
            <a:extLst>
              <a:ext uri="{FF2B5EF4-FFF2-40B4-BE49-F238E27FC236}">
                <a16:creationId xmlns:a16="http://schemas.microsoft.com/office/drawing/2014/main" id="{FEDD6445-DAEF-2049-72F1-ED55C6621D1E}"/>
              </a:ext>
            </a:extLst>
          </p:cNvPr>
          <p:cNvSpPr>
            <a:spLocks noGrp="1"/>
          </p:cNvSpPr>
          <p:nvPr>
            <p:ph type="ftr" sz="quarter" idx="11"/>
          </p:nvPr>
        </p:nvSpPr>
        <p:spPr/>
        <p:txBody>
          <a:bodyPr/>
          <a:lstStyle/>
          <a:p>
            <a:r>
              <a:rPr lang="en-US"/>
              <a:t>Company Confidential  © 2024 Eli Lilly and Company</a:t>
            </a:r>
            <a:endParaRPr lang="en-US" dirty="0"/>
          </a:p>
        </p:txBody>
      </p:sp>
      <p:sp>
        <p:nvSpPr>
          <p:cNvPr id="9" name="Text Placeholder 8">
            <a:extLst>
              <a:ext uri="{FF2B5EF4-FFF2-40B4-BE49-F238E27FC236}">
                <a16:creationId xmlns:a16="http://schemas.microsoft.com/office/drawing/2014/main" id="{4AAA1450-764B-03E2-D5E2-DBE43916ABBD}"/>
              </a:ext>
            </a:extLst>
          </p:cNvPr>
          <p:cNvSpPr>
            <a:spLocks noGrp="1"/>
          </p:cNvSpPr>
          <p:nvPr>
            <p:ph type="body" sz="quarter" idx="12"/>
          </p:nvPr>
        </p:nvSpPr>
        <p:spPr>
          <a:xfrm>
            <a:off x="7170317" y="-2"/>
            <a:ext cx="3951167" cy="6858001"/>
          </a:xfrm>
        </p:spPr>
        <p:txBody>
          <a:bodyPr anchor="ctr" anchorCtr="0">
            <a:noAutofit/>
          </a:bodyPr>
          <a:lstStyle>
            <a:lvl1pPr>
              <a:lnSpc>
                <a:spcPct val="90000"/>
              </a:lnSpc>
              <a:spcBef>
                <a:spcPts val="1600"/>
              </a:spcBef>
              <a:spcAft>
                <a:spcPts val="1600"/>
              </a:spcAft>
              <a:defRPr sz="1867" b="0" i="0" cap="all" baseline="0">
                <a:latin typeface="Ringside Black" panose="02000500000000000000" pitchFamily="2" charset="0"/>
              </a:defRPr>
            </a:lvl1pPr>
            <a:lvl2pPr marL="121917" indent="-121917">
              <a:lnSpc>
                <a:spcPct val="90000"/>
              </a:lnSpc>
              <a:spcBef>
                <a:spcPts val="0"/>
              </a:spcBef>
              <a:buClrTx/>
              <a:buSzPct val="78000"/>
              <a:buFont typeface="Arial" panose="020B0604020202020204" pitchFamily="34" charset="0"/>
              <a:buChar char="•"/>
              <a:defRPr sz="1067"/>
            </a:lvl2pPr>
            <a:lvl3pPr marL="243834" indent="-121917">
              <a:spcBef>
                <a:spcPts val="53"/>
              </a:spcBef>
              <a:buClrTx/>
              <a:buSzPct val="78000"/>
              <a:buFont typeface="Arial" panose="020B0604020202020204" pitchFamily="34" charset="0"/>
              <a:buChar char="•"/>
              <a:defRPr sz="1067"/>
            </a:lvl3pPr>
            <a:lvl4pPr marL="365751" indent="-121917">
              <a:spcBef>
                <a:spcPts val="53"/>
              </a:spcBef>
              <a:buClrTx/>
              <a:buSzPct val="78000"/>
              <a:buFont typeface="Arial" panose="020B0604020202020204" pitchFamily="34" charset="0"/>
              <a:buChar char="•"/>
              <a:defRPr sz="1067"/>
            </a:lvl4pPr>
            <a:lvl5pPr marL="487668" indent="-121917">
              <a:spcBef>
                <a:spcPts val="53"/>
              </a:spcBef>
              <a:buClrTx/>
              <a:buSzPct val="78000"/>
              <a:buFont typeface="Arial" panose="020B0604020202020204" pitchFamily="34" charset="0"/>
              <a:buChar char="•"/>
              <a:defRPr sz="10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2">
            <a:extLst>
              <a:ext uri="{FF2B5EF4-FFF2-40B4-BE49-F238E27FC236}">
                <a16:creationId xmlns:a16="http://schemas.microsoft.com/office/drawing/2014/main" id="{27F0CD94-AE41-A69A-7845-480666A8A405}"/>
              </a:ext>
            </a:extLst>
          </p:cNvPr>
          <p:cNvSpPr>
            <a:spLocks noGrp="1"/>
          </p:cNvSpPr>
          <p:nvPr>
            <p:ph type="title"/>
          </p:nvPr>
        </p:nvSpPr>
        <p:spPr>
          <a:xfrm>
            <a:off x="624468" y="1036320"/>
            <a:ext cx="4847064" cy="4589341"/>
          </a:xfrm>
        </p:spPr>
        <p:txBody>
          <a:bodyPr anchor="ctr" anchorCtr="1"/>
          <a:lstStyle>
            <a:lvl1pPr>
              <a:lnSpc>
                <a:spcPct val="75000"/>
              </a:lnSpc>
              <a:defRPr sz="6400" spc="0">
                <a:solidFill>
                  <a:schemeClr val="tx1"/>
                </a:solidFill>
              </a:defRPr>
            </a:lvl1pPr>
          </a:lstStyle>
          <a:p>
            <a:r>
              <a:rPr lang="en-US" dirty="0"/>
              <a:t>Click to edit Master title style</a:t>
            </a:r>
          </a:p>
        </p:txBody>
      </p:sp>
      <p:pic>
        <p:nvPicPr>
          <p:cNvPr id="6" name="Graphic 5" descr="Lilly Logo">
            <a:extLst>
              <a:ext uri="{FF2B5EF4-FFF2-40B4-BE49-F238E27FC236}">
                <a16:creationId xmlns:a16="http://schemas.microsoft.com/office/drawing/2014/main" id="{56C8CD11-C292-5DFD-26CC-ED5F1CBC90B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28524926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lestones Two-Color–Light &amp; Dark">
    <p:bg>
      <p:bgPr>
        <a:solidFill>
          <a:schemeClr val="tx1"/>
        </a:solidFill>
        <a:effectLst/>
      </p:bgPr>
    </p:bg>
    <p:spTree>
      <p:nvGrpSpPr>
        <p:cNvPr id="1" name=""/>
        <p:cNvGrpSpPr/>
        <p:nvPr/>
      </p:nvGrpSpPr>
      <p:grpSpPr>
        <a:xfrm>
          <a:off x="0" y="0"/>
          <a:ext cx="0" cy="0"/>
          <a:chOff x="0" y="0"/>
          <a:chExt cx="0" cy="0"/>
        </a:xfrm>
      </p:grpSpPr>
      <p:sp>
        <p:nvSpPr>
          <p:cNvPr id="24" name="SmartArt Placeholder 23">
            <a:extLst>
              <a:ext uri="{FF2B5EF4-FFF2-40B4-BE49-F238E27FC236}">
                <a16:creationId xmlns:a16="http://schemas.microsoft.com/office/drawing/2014/main" id="{1C4E0AEE-D5C6-F81E-1380-71BF665B6402}"/>
              </a:ext>
            </a:extLst>
          </p:cNvPr>
          <p:cNvSpPr>
            <a:spLocks noGrp="1"/>
          </p:cNvSpPr>
          <p:nvPr>
            <p:ph type="dgm" sz="quarter" idx="14"/>
          </p:nvPr>
        </p:nvSpPr>
        <p:spPr>
          <a:xfrm>
            <a:off x="6095999" y="-4"/>
            <a:ext cx="6096000" cy="6864096"/>
          </a:xfrm>
          <a:solidFill>
            <a:schemeClr val="accent1"/>
          </a:solidFill>
        </p:spPr>
        <p:txBody>
          <a:bodyPr/>
          <a:lstStyle>
            <a:lvl1pPr>
              <a:defRPr>
                <a:noFill/>
              </a:defRPr>
            </a:lvl1pPr>
          </a:lstStyle>
          <a:p>
            <a:endParaRPr lang="en-US" dirty="0"/>
          </a:p>
        </p:txBody>
      </p:sp>
      <p:sp>
        <p:nvSpPr>
          <p:cNvPr id="3" name="Slide Number Placeholder 2">
            <a:extLst>
              <a:ext uri="{FF2B5EF4-FFF2-40B4-BE49-F238E27FC236}">
                <a16:creationId xmlns:a16="http://schemas.microsoft.com/office/drawing/2014/main" id="{837C7FE1-1CB5-DF8D-7841-7EF2A456B43A}"/>
              </a:ext>
            </a:extLst>
          </p:cNvPr>
          <p:cNvSpPr>
            <a:spLocks noGrp="1"/>
          </p:cNvSpPr>
          <p:nvPr>
            <p:ph type="sldNum" idx="10"/>
          </p:nvPr>
        </p:nvSpPr>
        <p:spPr/>
        <p:txBody>
          <a:bodyPr/>
          <a:lstStyle/>
          <a:p>
            <a:fld id="{00000000-1234-1234-1234-123412341234}" type="slidenum">
              <a:rPr lang="en" smtClean="0"/>
              <a:pPr/>
              <a:t>‹#›</a:t>
            </a:fld>
            <a:endParaRPr lang="en" dirty="0"/>
          </a:p>
        </p:txBody>
      </p:sp>
      <p:sp>
        <p:nvSpPr>
          <p:cNvPr id="4" name="Footer Placeholder 3">
            <a:extLst>
              <a:ext uri="{FF2B5EF4-FFF2-40B4-BE49-F238E27FC236}">
                <a16:creationId xmlns:a16="http://schemas.microsoft.com/office/drawing/2014/main" id="{FEDD6445-DAEF-2049-72F1-ED55C6621D1E}"/>
              </a:ext>
            </a:extLst>
          </p:cNvPr>
          <p:cNvSpPr>
            <a:spLocks noGrp="1"/>
          </p:cNvSpPr>
          <p:nvPr>
            <p:ph type="ftr" sz="quarter" idx="11"/>
          </p:nvPr>
        </p:nvSpPr>
        <p:spPr/>
        <p:txBody>
          <a:bodyPr/>
          <a:lstStyle/>
          <a:p>
            <a:r>
              <a:rPr lang="en-US"/>
              <a:t>Company Confidential  © 2024 Eli Lilly and Company</a:t>
            </a:r>
            <a:endParaRPr lang="en-US" dirty="0"/>
          </a:p>
        </p:txBody>
      </p:sp>
      <p:sp>
        <p:nvSpPr>
          <p:cNvPr id="9" name="Text Placeholder 8">
            <a:extLst>
              <a:ext uri="{FF2B5EF4-FFF2-40B4-BE49-F238E27FC236}">
                <a16:creationId xmlns:a16="http://schemas.microsoft.com/office/drawing/2014/main" id="{4AAA1450-764B-03E2-D5E2-DBE43916ABBD}"/>
              </a:ext>
            </a:extLst>
          </p:cNvPr>
          <p:cNvSpPr>
            <a:spLocks noGrp="1"/>
          </p:cNvSpPr>
          <p:nvPr>
            <p:ph type="body" sz="quarter" idx="12"/>
          </p:nvPr>
        </p:nvSpPr>
        <p:spPr>
          <a:xfrm>
            <a:off x="7170317" y="-2"/>
            <a:ext cx="3951167" cy="6858001"/>
          </a:xfrm>
        </p:spPr>
        <p:txBody>
          <a:bodyPr anchor="ctr" anchorCtr="0">
            <a:noAutofit/>
          </a:bodyPr>
          <a:lstStyle>
            <a:lvl1pPr>
              <a:lnSpc>
                <a:spcPct val="90000"/>
              </a:lnSpc>
              <a:spcBef>
                <a:spcPts val="1600"/>
              </a:spcBef>
              <a:spcAft>
                <a:spcPts val="1600"/>
              </a:spcAft>
              <a:defRPr sz="1867" b="0" i="0" cap="all" baseline="0">
                <a:latin typeface="Ringside Black" panose="02000500000000000000" pitchFamily="2" charset="0"/>
              </a:defRPr>
            </a:lvl1pPr>
            <a:lvl2pPr marL="121917" indent="-121917">
              <a:lnSpc>
                <a:spcPct val="90000"/>
              </a:lnSpc>
              <a:spcBef>
                <a:spcPts val="0"/>
              </a:spcBef>
              <a:buClrTx/>
              <a:buSzPct val="78000"/>
              <a:buFont typeface="Arial" panose="020B0604020202020204" pitchFamily="34" charset="0"/>
              <a:buChar char="•"/>
              <a:defRPr sz="1067"/>
            </a:lvl2pPr>
            <a:lvl3pPr marL="243834" indent="-121917">
              <a:spcBef>
                <a:spcPts val="53"/>
              </a:spcBef>
              <a:buClrTx/>
              <a:buSzPct val="78000"/>
              <a:buFont typeface="Arial" panose="020B0604020202020204" pitchFamily="34" charset="0"/>
              <a:buChar char="•"/>
              <a:defRPr sz="1067"/>
            </a:lvl3pPr>
            <a:lvl4pPr marL="365751" indent="-121917">
              <a:spcBef>
                <a:spcPts val="53"/>
              </a:spcBef>
              <a:buClrTx/>
              <a:buSzPct val="78000"/>
              <a:buFont typeface="Arial" panose="020B0604020202020204" pitchFamily="34" charset="0"/>
              <a:buChar char="•"/>
              <a:defRPr sz="1067"/>
            </a:lvl4pPr>
            <a:lvl5pPr marL="487668" indent="-121917">
              <a:spcBef>
                <a:spcPts val="53"/>
              </a:spcBef>
              <a:buClrTx/>
              <a:buSzPct val="78000"/>
              <a:buFont typeface="Arial" panose="020B0604020202020204" pitchFamily="34" charset="0"/>
              <a:buChar char="•"/>
              <a:defRPr sz="10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2">
            <a:extLst>
              <a:ext uri="{FF2B5EF4-FFF2-40B4-BE49-F238E27FC236}">
                <a16:creationId xmlns:a16="http://schemas.microsoft.com/office/drawing/2014/main" id="{27F0CD94-AE41-A69A-7845-480666A8A405}"/>
              </a:ext>
            </a:extLst>
          </p:cNvPr>
          <p:cNvSpPr>
            <a:spLocks noGrp="1"/>
          </p:cNvSpPr>
          <p:nvPr>
            <p:ph type="title"/>
          </p:nvPr>
        </p:nvSpPr>
        <p:spPr>
          <a:xfrm>
            <a:off x="624468" y="1036320"/>
            <a:ext cx="4847064" cy="4589341"/>
          </a:xfrm>
        </p:spPr>
        <p:txBody>
          <a:bodyPr anchor="ctr" anchorCtr="1"/>
          <a:lstStyle>
            <a:lvl1pPr>
              <a:lnSpc>
                <a:spcPct val="75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5343474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2 with Dark Background">
    <p:bg>
      <p:bgPr>
        <a:solidFill>
          <a:schemeClr val="accent1"/>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C52379E-98ED-92BA-94F1-0722B2D750F8}"/>
              </a:ext>
            </a:extLst>
          </p:cNvPr>
          <p:cNvSpPr>
            <a:spLocks noGrp="1"/>
          </p:cNvSpPr>
          <p:nvPr>
            <p:ph type="body" sz="quarter" idx="11"/>
          </p:nvPr>
        </p:nvSpPr>
        <p:spPr>
          <a:xfrm>
            <a:off x="3310040" y="5608321"/>
            <a:ext cx="5572317" cy="402167"/>
          </a:xfrm>
          <a:prstGeom prst="rect">
            <a:avLst/>
          </a:prstGeom>
        </p:spPr>
        <p:txBody>
          <a:bodyPr lIns="0" tIns="0" rIns="0" bIns="0">
            <a:noAutofit/>
          </a:bodyPr>
          <a:lstStyle>
            <a:lvl1pPr marL="0" indent="0" algn="ctr">
              <a:lnSpc>
                <a:spcPts val="1600"/>
              </a:lnSpc>
              <a:buFontTx/>
              <a:buNone/>
              <a:defRPr sz="1600" b="1" i="0">
                <a:solidFill>
                  <a:schemeClr val="tx1"/>
                </a:solidFill>
                <a:latin typeface="Ringside Black" panose="02000500000000000000" pitchFamily="2" charset="0"/>
              </a:defRPr>
            </a:lvl1pPr>
            <a:lvl2pPr marL="795847" indent="0" algn="ctr">
              <a:lnSpc>
                <a:spcPts val="2667"/>
              </a:lnSpc>
              <a:buFontTx/>
              <a:buNone/>
              <a:defRPr sz="2667" b="1" i="0">
                <a:solidFill>
                  <a:schemeClr val="tx1"/>
                </a:solidFill>
                <a:latin typeface="Ringside Black" panose="02000500000000000000" pitchFamily="2" charset="0"/>
              </a:defRPr>
            </a:lvl2pPr>
            <a:lvl3pPr marL="1405432" indent="0" algn="ctr">
              <a:lnSpc>
                <a:spcPts val="2667"/>
              </a:lnSpc>
              <a:buFontTx/>
              <a:buNone/>
              <a:defRPr sz="2667" b="1" i="0">
                <a:solidFill>
                  <a:schemeClr val="tx1"/>
                </a:solidFill>
                <a:latin typeface="Ringside Black" panose="02000500000000000000" pitchFamily="2" charset="0"/>
              </a:defRPr>
            </a:lvl3pPr>
            <a:lvl4pPr marL="2015016" indent="0" algn="ctr">
              <a:lnSpc>
                <a:spcPts val="2667"/>
              </a:lnSpc>
              <a:buFontTx/>
              <a:buNone/>
              <a:defRPr sz="2667" b="1" i="0">
                <a:solidFill>
                  <a:schemeClr val="tx1"/>
                </a:solidFill>
                <a:latin typeface="Ringside Black" panose="02000500000000000000" pitchFamily="2" charset="0"/>
              </a:defRPr>
            </a:lvl4pPr>
            <a:lvl5pPr marL="2624601" indent="0" algn="ctr">
              <a:lnSpc>
                <a:spcPts val="2667"/>
              </a:lnSpc>
              <a:buFontTx/>
              <a:buNone/>
              <a:defRPr sz="2667" b="1" i="0">
                <a:solidFill>
                  <a:schemeClr val="tx1"/>
                </a:solidFill>
                <a:latin typeface="Ringside Black" panose="02000500000000000000" pitchFamily="2" charset="0"/>
              </a:defRPr>
            </a:lvl5pPr>
          </a:lstStyle>
          <a:p>
            <a:pPr lvl="0"/>
            <a:r>
              <a:rPr lang="en-US" dirty="0"/>
              <a:t>Click to edit Master text styles</a:t>
            </a:r>
          </a:p>
        </p:txBody>
      </p:sp>
      <p:sp>
        <p:nvSpPr>
          <p:cNvPr id="5" name="Title 4">
            <a:extLst>
              <a:ext uri="{FF2B5EF4-FFF2-40B4-BE49-F238E27FC236}">
                <a16:creationId xmlns:a16="http://schemas.microsoft.com/office/drawing/2014/main" id="{6BD48296-BE07-8E79-0A75-61231A9CE9C8}"/>
              </a:ext>
            </a:extLst>
          </p:cNvPr>
          <p:cNvSpPr>
            <a:spLocks noGrp="1"/>
          </p:cNvSpPr>
          <p:nvPr>
            <p:ph type="title"/>
          </p:nvPr>
        </p:nvSpPr>
        <p:spPr>
          <a:xfrm>
            <a:off x="541572" y="2548129"/>
            <a:ext cx="11109253" cy="1837183"/>
          </a:xfrm>
        </p:spPr>
        <p:txBody>
          <a:bodyPr wrap="square" lIns="0" tIns="0" rIns="0" bIns="0">
            <a:noAutofit/>
          </a:bodyPr>
          <a:lstStyle>
            <a:lvl1pPr algn="ctr">
              <a:lnSpc>
                <a:spcPts val="6480"/>
              </a:lnSpc>
              <a:defRPr sz="7200" b="1" i="0">
                <a:solidFill>
                  <a:schemeClr val="tx1"/>
                </a:solidFill>
                <a:latin typeface="Ringside Black" panose="02000500000000000000" pitchFamily="2"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742DE5E3-743C-3C79-855B-1421A3FC403F}"/>
              </a:ext>
            </a:extLst>
          </p:cNvPr>
          <p:cNvSpPr>
            <a:spLocks noGrp="1"/>
          </p:cNvSpPr>
          <p:nvPr>
            <p:ph type="ftr" sz="quarter" idx="12"/>
          </p:nvPr>
        </p:nvSpPr>
        <p:spPr>
          <a:xfrm>
            <a:off x="3562529" y="6237863"/>
            <a:ext cx="5067339" cy="115552"/>
          </a:xfrm>
        </p:spPr>
        <p:txBody>
          <a:bodyPr/>
          <a:lstStyle>
            <a:lvl1pPr algn="ctr">
              <a:defRPr sz="1067" b="1" i="0">
                <a:latin typeface="Ringside Black" panose="02000500000000000000" pitchFamily="2" charset="0"/>
              </a:defRPr>
            </a:lvl1p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FFC28A9B-8A03-9509-31AE-FD0FD8D531B3}"/>
              </a:ext>
            </a:extLst>
          </p:cNvPr>
          <p:cNvSpPr>
            <a:spLocks noGrp="1"/>
          </p:cNvSpPr>
          <p:nvPr>
            <p:ph type="sldNum" idx="13"/>
          </p:nvPr>
        </p:nvSpPr>
        <p:spPr>
          <a:xfrm>
            <a:off x="12317360" y="6509572"/>
            <a:ext cx="140865" cy="109728"/>
          </a:xfrm>
        </p:spPr>
        <p:txBody>
          <a:bodyPr/>
          <a:lstStyle/>
          <a:p>
            <a:fld id="{00000000-1234-1234-1234-123412341234}" type="slidenum">
              <a:rPr lang="en" smtClean="0"/>
              <a:pPr/>
              <a:t>‹#›</a:t>
            </a:fld>
            <a:endParaRPr lang="en" dirty="0"/>
          </a:p>
        </p:txBody>
      </p:sp>
      <p:pic>
        <p:nvPicPr>
          <p:cNvPr id="8" name="Graphic 7" descr="Lilly Logo">
            <a:extLst>
              <a:ext uri="{FF2B5EF4-FFF2-40B4-BE49-F238E27FC236}">
                <a16:creationId xmlns:a16="http://schemas.microsoft.com/office/drawing/2014/main" id="{15AACC26-79D4-FD98-8E90-375939F8618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587323" y="534737"/>
            <a:ext cx="1027460" cy="561113"/>
          </a:xfrm>
          <a:prstGeom prst="rect">
            <a:avLst/>
          </a:prstGeom>
        </p:spPr>
      </p:pic>
    </p:spTree>
    <p:extLst>
      <p:ext uri="{BB962C8B-B14F-4D97-AF65-F5344CB8AC3E}">
        <p14:creationId xmlns:p14="http://schemas.microsoft.com/office/powerpoint/2010/main" val="414556802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ig Statement over Color Background 01">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3A9F13-57E8-382C-12FF-3A26FB889C86}"/>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895DF3F4-5FD6-1A37-C306-D91CFCCAD61F}"/>
              </a:ext>
            </a:extLst>
          </p:cNvPr>
          <p:cNvSpPr>
            <a:spLocks noGrp="1"/>
          </p:cNvSpPr>
          <p:nvPr>
            <p:ph type="sldNum" sz="quarter" idx="11"/>
          </p:nvPr>
        </p:nvSpPr>
        <p:spPr/>
        <p:txBody>
          <a:bodyPr/>
          <a:lstStyle/>
          <a:p>
            <a:fld id="{48135D20-C3A1-FF4C-B4DB-BE449A9B144D}" type="slidenum">
              <a:t>‹#›</a:t>
            </a:fld>
            <a:endParaRPr lang="en-US"/>
          </a:p>
        </p:txBody>
      </p:sp>
      <p:sp>
        <p:nvSpPr>
          <p:cNvPr id="11" name="Text Placeholder 10">
            <a:extLst>
              <a:ext uri="{FF2B5EF4-FFF2-40B4-BE49-F238E27FC236}">
                <a16:creationId xmlns:a16="http://schemas.microsoft.com/office/drawing/2014/main" id="{2892DD86-6DC8-A216-C853-0E8EF768E6CB}"/>
              </a:ext>
            </a:extLst>
          </p:cNvPr>
          <p:cNvSpPr>
            <a:spLocks noGrp="1"/>
          </p:cNvSpPr>
          <p:nvPr>
            <p:ph type="body" sz="quarter" idx="12"/>
          </p:nvPr>
        </p:nvSpPr>
        <p:spPr>
          <a:xfrm>
            <a:off x="2133601" y="1694760"/>
            <a:ext cx="7924800" cy="445724"/>
          </a:xfrm>
        </p:spPr>
        <p:txBody>
          <a:bodyPr>
            <a:noAutofit/>
          </a:bodyPr>
          <a:lstStyle>
            <a:lvl1pPr algn="ctr">
              <a:defRPr sz="2400" b="1" i="0">
                <a:solidFill>
                  <a:schemeClr val="bg1"/>
                </a:solidFill>
                <a:latin typeface="Ringside Black" panose="02000500000000000000" pitchFamily="2" charset="0"/>
              </a:defRPr>
            </a:lvl1pPr>
            <a:lvl2pPr marL="0" indent="0" algn="ctr">
              <a:buNone/>
              <a:defRPr sz="2400" b="1" i="0">
                <a:latin typeface="Ringside Book" panose="02000500000000000000" pitchFamily="50" charset="0"/>
              </a:defRPr>
            </a:lvl2pPr>
            <a:lvl3pPr algn="ctr">
              <a:defRPr sz="2400" b="1" i="0">
                <a:latin typeface="Ringside Book" panose="02000500000000000000" pitchFamily="50" charset="0"/>
              </a:defRPr>
            </a:lvl3pPr>
            <a:lvl4pPr algn="ctr">
              <a:defRPr sz="2400" b="1" i="0">
                <a:latin typeface="Ringside Book" panose="02000500000000000000" pitchFamily="50" charset="0"/>
              </a:defRPr>
            </a:lvl4pPr>
            <a:lvl5pPr algn="ctr">
              <a:defRPr sz="2400" b="1" i="0">
                <a:latin typeface="Ringside Book" panose="02000500000000000000" pitchFamily="50" charset="0"/>
              </a:defRPr>
            </a:lvl5pPr>
          </a:lstStyle>
          <a:p>
            <a:pPr lvl="0"/>
            <a:r>
              <a:rPr lang="en-US"/>
              <a:t>Click to edit Master text styles</a:t>
            </a:r>
          </a:p>
        </p:txBody>
      </p:sp>
      <p:sp>
        <p:nvSpPr>
          <p:cNvPr id="12" name="Text Placeholder 10">
            <a:extLst>
              <a:ext uri="{FF2B5EF4-FFF2-40B4-BE49-F238E27FC236}">
                <a16:creationId xmlns:a16="http://schemas.microsoft.com/office/drawing/2014/main" id="{6EFF6AD5-B65F-CC40-E883-45D56723D499}"/>
              </a:ext>
            </a:extLst>
          </p:cNvPr>
          <p:cNvSpPr>
            <a:spLocks noGrp="1"/>
          </p:cNvSpPr>
          <p:nvPr>
            <p:ph type="body" sz="quarter" idx="13"/>
          </p:nvPr>
        </p:nvSpPr>
        <p:spPr>
          <a:xfrm>
            <a:off x="2133601" y="4663871"/>
            <a:ext cx="7924800" cy="445724"/>
          </a:xfrm>
        </p:spPr>
        <p:txBody>
          <a:bodyPr>
            <a:noAutofit/>
          </a:bodyPr>
          <a:lstStyle>
            <a:lvl1pPr algn="ctr">
              <a:defRPr sz="2400" b="1" i="0">
                <a:solidFill>
                  <a:schemeClr val="tx2"/>
                </a:solidFill>
                <a:latin typeface="Ringside Black" panose="02000500000000000000" pitchFamily="2" charset="0"/>
              </a:defRPr>
            </a:lvl1pPr>
            <a:lvl2pPr marL="0" indent="0" algn="ctr">
              <a:buNone/>
              <a:defRPr sz="2400" b="1" i="0">
                <a:latin typeface="Ringside Book" panose="02000500000000000000" pitchFamily="50" charset="0"/>
              </a:defRPr>
            </a:lvl2pPr>
            <a:lvl3pPr algn="ctr">
              <a:defRPr sz="2400" b="1" i="0">
                <a:latin typeface="Ringside Book" panose="02000500000000000000" pitchFamily="50" charset="0"/>
              </a:defRPr>
            </a:lvl3pPr>
            <a:lvl4pPr algn="ctr">
              <a:defRPr sz="2400" b="1" i="0">
                <a:latin typeface="Ringside Book" panose="02000500000000000000" pitchFamily="50" charset="0"/>
              </a:defRPr>
            </a:lvl4pPr>
            <a:lvl5pPr algn="ctr">
              <a:defRPr sz="2400" b="1" i="0">
                <a:latin typeface="Ringside Book" panose="02000500000000000000" pitchFamily="50" charset="0"/>
              </a:defRPr>
            </a:lvl5pPr>
          </a:lstStyle>
          <a:p>
            <a:pPr lvl="0"/>
            <a:r>
              <a:rPr lang="en-US"/>
              <a:t>Click to edit Master text styles</a:t>
            </a:r>
          </a:p>
        </p:txBody>
      </p:sp>
      <p:sp>
        <p:nvSpPr>
          <p:cNvPr id="5" name="Title 4">
            <a:extLst>
              <a:ext uri="{FF2B5EF4-FFF2-40B4-BE49-F238E27FC236}">
                <a16:creationId xmlns:a16="http://schemas.microsoft.com/office/drawing/2014/main" id="{1952E94D-C6AA-929E-323D-2A883145DBC6}"/>
              </a:ext>
            </a:extLst>
          </p:cNvPr>
          <p:cNvSpPr>
            <a:spLocks noGrp="1"/>
          </p:cNvSpPr>
          <p:nvPr>
            <p:ph type="title"/>
          </p:nvPr>
        </p:nvSpPr>
        <p:spPr>
          <a:xfrm>
            <a:off x="2132076" y="2203704"/>
            <a:ext cx="7927848" cy="2414016"/>
          </a:xfrm>
        </p:spPr>
        <p:txBody>
          <a:bodyPr anchor="ctr" anchorCtr="0">
            <a:noAutofit/>
          </a:bodyPr>
          <a:lstStyle>
            <a:lvl1pPr algn="ctr">
              <a:defRPr b="0" spc="0" baseline="0">
                <a:latin typeface="ITC Garamond Std Book Narrow" panose="02020505060506020304" pitchFamily="18" charset="0"/>
              </a:defRPr>
            </a:lvl1pPr>
          </a:lstStyle>
          <a:p>
            <a:r>
              <a:rPr lang="en-US" dirty="0"/>
              <a:t>Click to edit Master title style</a:t>
            </a:r>
          </a:p>
        </p:txBody>
      </p:sp>
      <p:pic>
        <p:nvPicPr>
          <p:cNvPr id="7" name="Graphic 6" descr="Lilly Logo">
            <a:extLst>
              <a:ext uri="{FF2B5EF4-FFF2-40B4-BE49-F238E27FC236}">
                <a16:creationId xmlns:a16="http://schemas.microsoft.com/office/drawing/2014/main" id="{AC2FFDCE-5198-D017-EFEB-8D526A5D6AE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4849136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Statement over Color Background 02">
    <p:bg>
      <p:bgPr>
        <a:solidFill>
          <a:schemeClr val="accent4"/>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3A9F13-57E8-382C-12FF-3A26FB889C86}"/>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895DF3F4-5FD6-1A37-C306-D91CFCCAD61F}"/>
              </a:ext>
            </a:extLst>
          </p:cNvPr>
          <p:cNvSpPr>
            <a:spLocks noGrp="1"/>
          </p:cNvSpPr>
          <p:nvPr>
            <p:ph type="sldNum" sz="quarter" idx="11"/>
          </p:nvPr>
        </p:nvSpPr>
        <p:spPr/>
        <p:txBody>
          <a:bodyPr/>
          <a:lstStyle/>
          <a:p>
            <a:fld id="{48135D20-C3A1-FF4C-B4DB-BE449A9B144D}" type="slidenum">
              <a:t>‹#›</a:t>
            </a:fld>
            <a:endParaRPr lang="en-US"/>
          </a:p>
        </p:txBody>
      </p:sp>
      <p:sp>
        <p:nvSpPr>
          <p:cNvPr id="10" name="Text Placeholder 9">
            <a:extLst>
              <a:ext uri="{FF2B5EF4-FFF2-40B4-BE49-F238E27FC236}">
                <a16:creationId xmlns:a16="http://schemas.microsoft.com/office/drawing/2014/main" id="{8F83B8F6-DE94-9680-6D09-E108185290CB}"/>
              </a:ext>
            </a:extLst>
          </p:cNvPr>
          <p:cNvSpPr>
            <a:spLocks noGrp="1"/>
          </p:cNvSpPr>
          <p:nvPr>
            <p:ph type="body" sz="quarter" idx="13"/>
          </p:nvPr>
        </p:nvSpPr>
        <p:spPr>
          <a:xfrm>
            <a:off x="1929317" y="2408822"/>
            <a:ext cx="8333366" cy="644258"/>
          </a:xfrm>
        </p:spPr>
        <p:txBody>
          <a:bodyPr anchor="b" anchorCtr="0">
            <a:noAutofit/>
          </a:bodyPr>
          <a:lstStyle>
            <a:lvl1pPr marL="0" indent="0" algn="ctr">
              <a:lnSpc>
                <a:spcPts val="2200"/>
              </a:lnSpc>
              <a:spcBef>
                <a:spcPts val="0"/>
              </a:spcBef>
              <a:spcAft>
                <a:spcPts val="1200"/>
              </a:spcAft>
              <a:buFont typeface="Arial" panose="020B0604020202020204" pitchFamily="34" charset="0"/>
              <a:buNone/>
              <a:defRPr sz="2200" b="1" i="0">
                <a:solidFill>
                  <a:srgbClr val="C6DCD8"/>
                </a:solidFill>
                <a:latin typeface="Ringside Black" panose="02000500000000000000" pitchFamily="2" charset="0"/>
              </a:defRPr>
            </a:lvl1pPr>
            <a:lvl2pPr marL="0" indent="0" algn="ctr">
              <a:lnSpc>
                <a:spcPts val="5200"/>
              </a:lnSpc>
              <a:buNone/>
              <a:defRPr sz="5200" b="0" i="0" kern="500" spc="-200" baseline="0">
                <a:latin typeface="ITC Garamond Std Book Narrow" panose="02020505060506020304" pitchFamily="18" charset="0"/>
              </a:defRPr>
            </a:lvl2pPr>
            <a:lvl3pPr marL="182871" indent="0" algn="ctr">
              <a:buNone/>
              <a:defRPr/>
            </a:lvl3pPr>
            <a:lvl4pPr marL="365760" indent="0" algn="ctr">
              <a:buNone/>
              <a:defRPr/>
            </a:lvl4pPr>
            <a:lvl5pPr marL="548640" indent="0" algn="ctr">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A0371AD5-767E-B0BF-448A-77A8E93E6A4E}"/>
              </a:ext>
            </a:extLst>
          </p:cNvPr>
          <p:cNvSpPr>
            <a:spLocks noGrp="1" noRot="1" noMove="1" noResize="1" noEditPoints="1" noAdjustHandles="1" noChangeArrowheads="1" noChangeShapeType="1"/>
          </p:cNvSpPr>
          <p:nvPr>
            <p:ph type="title"/>
          </p:nvPr>
        </p:nvSpPr>
        <p:spPr>
          <a:xfrm>
            <a:off x="1935480" y="3300870"/>
            <a:ext cx="8321040" cy="2744330"/>
          </a:xfrm>
        </p:spPr>
        <p:txBody>
          <a:bodyPr/>
          <a:lstStyle>
            <a:lvl1pPr algn="ctr">
              <a:lnSpc>
                <a:spcPts val="5200"/>
              </a:lnSpc>
              <a:spcAft>
                <a:spcPts val="500"/>
              </a:spcAft>
              <a:defRPr sz="5200" b="0" spc="0">
                <a:latin typeface="ITC Garamond Std Book Narrow" panose="02020505060506020304" pitchFamily="18" charset="0"/>
              </a:defRPr>
            </a:lvl1pPr>
          </a:lstStyle>
          <a:p>
            <a:r>
              <a:rPr lang="en-US" dirty="0"/>
              <a:t>Click to edit Master title style</a:t>
            </a:r>
          </a:p>
        </p:txBody>
      </p:sp>
      <p:pic>
        <p:nvPicPr>
          <p:cNvPr id="6" name="Graphic 5" descr="Lilly Logo">
            <a:extLst>
              <a:ext uri="{FF2B5EF4-FFF2-40B4-BE49-F238E27FC236}">
                <a16:creationId xmlns:a16="http://schemas.microsoft.com/office/drawing/2014/main" id="{6E8DF08F-3B7D-82D3-9CE4-E6B4B814051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86124529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Statement over Color Background 03">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3A9F13-57E8-382C-12FF-3A26FB889C86}"/>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895DF3F4-5FD6-1A37-C306-D91CFCCAD61F}"/>
              </a:ext>
            </a:extLst>
          </p:cNvPr>
          <p:cNvSpPr>
            <a:spLocks noGrp="1"/>
          </p:cNvSpPr>
          <p:nvPr>
            <p:ph type="sldNum" sz="quarter" idx="11"/>
          </p:nvPr>
        </p:nvSpPr>
        <p:spPr/>
        <p:txBody>
          <a:bodyPr/>
          <a:lstStyle/>
          <a:p>
            <a:fld id="{48135D20-C3A1-FF4C-B4DB-BE449A9B144D}" type="slidenum">
              <a:t>‹#›</a:t>
            </a:fld>
            <a:endParaRPr lang="en-US"/>
          </a:p>
        </p:txBody>
      </p:sp>
      <p:sp>
        <p:nvSpPr>
          <p:cNvPr id="10" name="Statement continued in small font size">
            <a:extLst>
              <a:ext uri="{FF2B5EF4-FFF2-40B4-BE49-F238E27FC236}">
                <a16:creationId xmlns:a16="http://schemas.microsoft.com/office/drawing/2014/main" id="{8F83B8F6-DE94-9680-6D09-E108185290CB}"/>
              </a:ext>
            </a:extLst>
          </p:cNvPr>
          <p:cNvSpPr>
            <a:spLocks noGrp="1"/>
          </p:cNvSpPr>
          <p:nvPr>
            <p:ph type="body" sz="quarter" idx="13"/>
          </p:nvPr>
        </p:nvSpPr>
        <p:spPr>
          <a:xfrm>
            <a:off x="7350370" y="3181643"/>
            <a:ext cx="4239768" cy="526718"/>
          </a:xfrm>
        </p:spPr>
        <p:txBody>
          <a:bodyPr anchor="ctr" anchorCtr="0">
            <a:noAutofit/>
          </a:bodyPr>
          <a:lstStyle>
            <a:lvl1pPr marL="0" indent="0" algn="r">
              <a:lnSpc>
                <a:spcPts val="2200"/>
              </a:lnSpc>
              <a:spcBef>
                <a:spcPts val="0"/>
              </a:spcBef>
              <a:spcAft>
                <a:spcPts val="1200"/>
              </a:spcAft>
              <a:buFont typeface="Arial" panose="020B0604020202020204" pitchFamily="34" charset="0"/>
              <a:buNone/>
              <a:defRPr sz="1600" b="1" i="0">
                <a:solidFill>
                  <a:schemeClr val="tx1"/>
                </a:solidFill>
                <a:latin typeface="Ringside Black" panose="02000500000000000000" pitchFamily="2" charset="0"/>
              </a:defRPr>
            </a:lvl1pPr>
            <a:lvl2pPr marL="0" indent="0" algn="ctr">
              <a:lnSpc>
                <a:spcPts val="5200"/>
              </a:lnSpc>
              <a:buNone/>
              <a:defRPr sz="5200" b="0" i="0" kern="500" spc="-200" baseline="0">
                <a:latin typeface="ITC Garamond Std Book Narrow" panose="02020505060506020304" pitchFamily="18" charset="0"/>
              </a:defRPr>
            </a:lvl2pPr>
            <a:lvl3pPr marL="182871" indent="0" algn="ctr">
              <a:buNone/>
              <a:defRPr/>
            </a:lvl3pPr>
            <a:lvl4pPr marL="365760" indent="0" algn="ctr">
              <a:buNone/>
              <a:defRPr/>
            </a:lvl4pPr>
            <a:lvl5pPr marL="548640" indent="0" algn="ctr">
              <a:buNone/>
              <a:defRPr/>
            </a:lvl5pPr>
          </a:lstStyle>
          <a:p>
            <a:pPr lvl="0"/>
            <a:r>
              <a:rPr lang="en-US"/>
              <a:t>Click to edit Master text styles</a:t>
            </a:r>
          </a:p>
        </p:txBody>
      </p:sp>
      <p:sp>
        <p:nvSpPr>
          <p:cNvPr id="2" name="Title 1">
            <a:extLst>
              <a:ext uri="{FF2B5EF4-FFF2-40B4-BE49-F238E27FC236}">
                <a16:creationId xmlns:a16="http://schemas.microsoft.com/office/drawing/2014/main" id="{6D7944CE-72C1-78C9-8C6C-4C309EB68C06}"/>
              </a:ext>
            </a:extLst>
          </p:cNvPr>
          <p:cNvSpPr>
            <a:spLocks noGrp="1"/>
          </p:cNvSpPr>
          <p:nvPr>
            <p:ph type="title"/>
          </p:nvPr>
        </p:nvSpPr>
        <p:spPr>
          <a:xfrm>
            <a:off x="614240" y="802640"/>
            <a:ext cx="8686800" cy="5641682"/>
          </a:xfrm>
        </p:spPr>
        <p:txBody>
          <a:bodyPr anchor="ctr" anchorCtr="0">
            <a:noAutofit/>
          </a:bodyPr>
          <a:lstStyle>
            <a:lvl1pPr>
              <a:lnSpc>
                <a:spcPct val="75000"/>
              </a:lnSpc>
              <a:defRPr sz="11500" spc="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10558213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ig Statement over Color Background 04">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2083-21E6-353E-7D08-140DEC9D178A}"/>
              </a:ext>
            </a:extLst>
          </p:cNvPr>
          <p:cNvSpPr>
            <a:spLocks noGrp="1"/>
          </p:cNvSpPr>
          <p:nvPr>
            <p:ph type="title"/>
          </p:nvPr>
        </p:nvSpPr>
        <p:spPr>
          <a:xfrm>
            <a:off x="609600" y="2302764"/>
            <a:ext cx="11058144" cy="2133600"/>
          </a:xfrm>
        </p:spPr>
        <p:txBody>
          <a:bodyPr anchor="ctr" anchorCtr="0">
            <a:noAutofit/>
          </a:bodyPr>
          <a:lstStyle>
            <a:lvl1pPr algn="ctr">
              <a:defRPr sz="5333" b="0" i="0" spc="0" baseline="0">
                <a:solidFill>
                  <a:schemeClr val="tx2"/>
                </a:solidFill>
                <a:latin typeface="ITC Garamond Std Book Narrow" panose="02020505060506020304" pitchFamily="18"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6F88AB59-75B3-4547-D29A-E21B1071207A}"/>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03C9B77B-9F05-FB7E-DD0C-6F1EC3BC7552}"/>
              </a:ext>
            </a:extLst>
          </p:cNvPr>
          <p:cNvSpPr>
            <a:spLocks noGrp="1"/>
          </p:cNvSpPr>
          <p:nvPr>
            <p:ph type="sldNum" sz="quarter" idx="11"/>
          </p:nvPr>
        </p:nvSpPr>
        <p:spPr/>
        <p:txBody>
          <a:bodyPr/>
          <a:lstStyle/>
          <a:p>
            <a:fld id="{48135D20-C3A1-FF4C-B4DB-BE449A9B144D}" type="slidenum">
              <a:t>‹#›</a:t>
            </a:fld>
            <a:endParaRPr lang="en-US"/>
          </a:p>
        </p:txBody>
      </p:sp>
      <p:pic>
        <p:nvPicPr>
          <p:cNvPr id="8" name="Graphic 7" descr="Lilly Logo">
            <a:extLst>
              <a:ext uri="{FF2B5EF4-FFF2-40B4-BE49-F238E27FC236}">
                <a16:creationId xmlns:a16="http://schemas.microsoft.com/office/drawing/2014/main" id="{1B758845-A20E-3CCF-5DAF-823FFB5E75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3857232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over Color Background 06">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2083-21E6-353E-7D08-140DEC9D178A}"/>
              </a:ext>
            </a:extLst>
          </p:cNvPr>
          <p:cNvSpPr>
            <a:spLocks noGrp="1"/>
          </p:cNvSpPr>
          <p:nvPr>
            <p:ph type="title"/>
          </p:nvPr>
        </p:nvSpPr>
        <p:spPr>
          <a:xfrm>
            <a:off x="5411095" y="1775013"/>
            <a:ext cx="6256649" cy="4456976"/>
          </a:xfrm>
        </p:spPr>
        <p:txBody>
          <a:bodyPr anchor="b" anchorCtr="0">
            <a:noAutofit/>
          </a:bodyPr>
          <a:lstStyle>
            <a:lvl1pPr algn="l">
              <a:lnSpc>
                <a:spcPts val="7733"/>
              </a:lnSpc>
              <a:defRPr sz="7733" b="0" i="0" spc="-200" baseline="0">
                <a:solidFill>
                  <a:schemeClr val="tx1"/>
                </a:solidFill>
                <a:latin typeface="ITC Garamond Std Book Narrow" panose="02020505060506020304" pitchFamily="18" charset="0"/>
              </a:defRPr>
            </a:lvl1pPr>
          </a:lstStyle>
          <a:p>
            <a:r>
              <a:rPr lang="en-US"/>
              <a:t>Click to edit Master title style</a:t>
            </a:r>
          </a:p>
        </p:txBody>
      </p:sp>
      <p:sp>
        <p:nvSpPr>
          <p:cNvPr id="3" name="Footer Placeholder 2">
            <a:extLst>
              <a:ext uri="{FF2B5EF4-FFF2-40B4-BE49-F238E27FC236}">
                <a16:creationId xmlns:a16="http://schemas.microsoft.com/office/drawing/2014/main" id="{6F88AB59-75B3-4547-D29A-E21B1071207A}"/>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03C9B77B-9F05-FB7E-DD0C-6F1EC3BC7552}"/>
              </a:ext>
            </a:extLst>
          </p:cNvPr>
          <p:cNvSpPr>
            <a:spLocks noGrp="1"/>
          </p:cNvSpPr>
          <p:nvPr>
            <p:ph type="sldNum" sz="quarter" idx="11"/>
          </p:nvPr>
        </p:nvSpPr>
        <p:spPr/>
        <p:txBody>
          <a:bodyPr/>
          <a:lstStyle/>
          <a:p>
            <a:fld id="{48135D20-C3A1-FF4C-B4DB-BE449A9B144D}" type="slidenum">
              <a:t>‹#›</a:t>
            </a:fld>
            <a:endParaRPr lang="en-US"/>
          </a:p>
        </p:txBody>
      </p:sp>
      <p:pic>
        <p:nvPicPr>
          <p:cNvPr id="6" name="Graphic 5" descr="Lilly Logo">
            <a:extLst>
              <a:ext uri="{FF2B5EF4-FFF2-40B4-BE49-F238E27FC236}">
                <a16:creationId xmlns:a16="http://schemas.microsoft.com/office/drawing/2014/main" id="{A4B21B32-E086-60EE-E737-601E77F2E8B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96876679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over Color Background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2083-21E6-353E-7D08-140DEC9D178A}"/>
              </a:ext>
            </a:extLst>
          </p:cNvPr>
          <p:cNvSpPr>
            <a:spLocks noGrp="1"/>
          </p:cNvSpPr>
          <p:nvPr>
            <p:ph type="title"/>
          </p:nvPr>
        </p:nvSpPr>
        <p:spPr>
          <a:xfrm>
            <a:off x="4324575" y="1775012"/>
            <a:ext cx="7343170" cy="4624651"/>
          </a:xfrm>
        </p:spPr>
        <p:txBody>
          <a:bodyPr anchor="b" anchorCtr="0">
            <a:noAutofit/>
          </a:bodyPr>
          <a:lstStyle>
            <a:lvl1pPr algn="r">
              <a:lnSpc>
                <a:spcPts val="6667"/>
              </a:lnSpc>
              <a:defRPr sz="6667" b="0" i="0" spc="0" baseline="0">
                <a:solidFill>
                  <a:schemeClr val="tx2"/>
                </a:solidFill>
                <a:latin typeface="ITC Garamond Std Book Narrow" panose="02020505060506020304" pitchFamily="18"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6F88AB59-75B3-4547-D29A-E21B1071207A}"/>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03C9B77B-9F05-FB7E-DD0C-6F1EC3BC7552}"/>
              </a:ext>
            </a:extLst>
          </p:cNvPr>
          <p:cNvSpPr>
            <a:spLocks noGrp="1"/>
          </p:cNvSpPr>
          <p:nvPr>
            <p:ph type="sldNum" sz="quarter" idx="11"/>
          </p:nvPr>
        </p:nvSpPr>
        <p:spPr/>
        <p:txBody>
          <a:bodyPr/>
          <a:lstStyle/>
          <a:p>
            <a:fld id="{48135D20-C3A1-FF4C-B4DB-BE449A9B144D}" type="slidenum">
              <a:t>‹#›</a:t>
            </a:fld>
            <a:endParaRPr lang="en-US"/>
          </a:p>
        </p:txBody>
      </p:sp>
      <p:sp>
        <p:nvSpPr>
          <p:cNvPr id="9" name="Statement continued in small font size">
            <a:extLst>
              <a:ext uri="{FF2B5EF4-FFF2-40B4-BE49-F238E27FC236}">
                <a16:creationId xmlns:a16="http://schemas.microsoft.com/office/drawing/2014/main" id="{3DEA6E8A-8159-3856-2223-A1E47E3826A7}"/>
              </a:ext>
            </a:extLst>
          </p:cNvPr>
          <p:cNvSpPr>
            <a:spLocks noGrp="1"/>
          </p:cNvSpPr>
          <p:nvPr>
            <p:ph type="body" sz="quarter" idx="13"/>
          </p:nvPr>
        </p:nvSpPr>
        <p:spPr>
          <a:xfrm>
            <a:off x="610437" y="490610"/>
            <a:ext cx="4239768" cy="526718"/>
          </a:xfrm>
        </p:spPr>
        <p:txBody>
          <a:bodyPr anchor="t" anchorCtr="0">
            <a:noAutofit/>
          </a:bodyPr>
          <a:lstStyle>
            <a:lvl1pPr marL="0" indent="0" algn="l">
              <a:lnSpc>
                <a:spcPct val="90000"/>
              </a:lnSpc>
              <a:spcBef>
                <a:spcPts val="0"/>
              </a:spcBef>
              <a:spcAft>
                <a:spcPts val="1200"/>
              </a:spcAft>
              <a:buFont typeface="Arial" panose="020B0604020202020204" pitchFamily="34" charset="0"/>
              <a:buNone/>
              <a:defRPr sz="1600" b="1" i="0">
                <a:solidFill>
                  <a:schemeClr val="tx1"/>
                </a:solidFill>
                <a:latin typeface="Ringside Black" panose="02000500000000000000" pitchFamily="2" charset="0"/>
              </a:defRPr>
            </a:lvl1pPr>
            <a:lvl2pPr marL="0" indent="0" algn="ctr">
              <a:lnSpc>
                <a:spcPts val="5200"/>
              </a:lnSpc>
              <a:buNone/>
              <a:defRPr sz="5200" b="0" i="0" kern="500" spc="-200" baseline="0">
                <a:latin typeface="ITC Garamond Std Book Narrow" panose="02020505060506020304" pitchFamily="18" charset="0"/>
              </a:defRPr>
            </a:lvl2pPr>
            <a:lvl3pPr marL="182871" indent="0" algn="ctr">
              <a:buNone/>
              <a:defRPr/>
            </a:lvl3pPr>
            <a:lvl4pPr marL="365760" indent="0" algn="ctr">
              <a:buNone/>
              <a:defRPr/>
            </a:lvl4pPr>
            <a:lvl5pPr marL="548640" indent="0" algn="ctr">
              <a:buNone/>
              <a:defRPr/>
            </a:lvl5pPr>
          </a:lstStyle>
          <a:p>
            <a:pPr lvl="0"/>
            <a:r>
              <a:rPr lang="en-US"/>
              <a:t>Click to edit Master text styles</a:t>
            </a:r>
          </a:p>
        </p:txBody>
      </p:sp>
      <p:pic>
        <p:nvPicPr>
          <p:cNvPr id="6" name="Graphic 5" descr="Lilly Logo">
            <a:extLst>
              <a:ext uri="{FF2B5EF4-FFF2-40B4-BE49-F238E27FC236}">
                <a16:creationId xmlns:a16="http://schemas.microsoft.com/office/drawing/2014/main" id="{DABB585C-D54E-4BAF-CC96-8A82DECBD69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12297743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Graphic Background 01" preserve="1" userDrawn="1">
  <p:cSld name="Big Statement over Graphic Background 01">
    <p:bg>
      <p:bgRef idx="1001">
        <a:schemeClr val="bg1"/>
      </p:bgRef>
    </p:bg>
    <p:spTree>
      <p:nvGrpSpPr>
        <p:cNvPr id="1" name="Shape 105"/>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EF20DBA-B1E1-C2C7-B6F0-1DE9931CBF0B}"/>
              </a:ext>
            </a:extLst>
          </p:cNvPr>
          <p:cNvSpPr>
            <a:spLocks noGrp="1"/>
          </p:cNvSpPr>
          <p:nvPr>
            <p:ph type="pic" sz="quarter" idx="12"/>
          </p:nvPr>
        </p:nvSpPr>
        <p:spPr>
          <a:xfrm>
            <a:off x="0" y="0"/>
            <a:ext cx="12192000" cy="6858000"/>
          </a:xfrm>
        </p:spPr>
        <p:txBody>
          <a:bodyPr anchor="t" anchorCtr="0"/>
          <a:lstStyle>
            <a:lvl1pPr algn="l">
              <a:defRPr/>
            </a:lvl1pPr>
          </a:lstStyle>
          <a:p>
            <a:endParaRPr lang="en-US"/>
          </a:p>
        </p:txBody>
      </p:sp>
      <p:sp>
        <p:nvSpPr>
          <p:cNvPr id="2" name="Footer Placeholder 1">
            <a:extLst>
              <a:ext uri="{FF2B5EF4-FFF2-40B4-BE49-F238E27FC236}">
                <a16:creationId xmlns:a16="http://schemas.microsoft.com/office/drawing/2014/main" id="{24A7BFE9-C3CB-DF75-E90C-D303B796B3AD}"/>
              </a:ext>
            </a:extLst>
          </p:cNvPr>
          <p:cNvSpPr>
            <a:spLocks noGrp="1"/>
          </p:cNvSpPr>
          <p:nvPr>
            <p:ph type="ftr" sz="quarter" idx="10"/>
          </p:nvPr>
        </p:nvSpPr>
        <p:spPr>
          <a:xfrm>
            <a:off x="9355667" y="6510528"/>
            <a:ext cx="2276597" cy="118872"/>
          </a:xfrm>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30841EC6-3231-AF73-0470-99937511BDB2}"/>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3" name="Title 11">
            <a:extLst>
              <a:ext uri="{FF2B5EF4-FFF2-40B4-BE49-F238E27FC236}">
                <a16:creationId xmlns:a16="http://schemas.microsoft.com/office/drawing/2014/main" id="{1BBE0F4E-E827-6CA6-7386-8D61F04F68B6}"/>
              </a:ext>
            </a:extLst>
          </p:cNvPr>
          <p:cNvSpPr>
            <a:spLocks noGrp="1"/>
          </p:cNvSpPr>
          <p:nvPr>
            <p:ph type="title"/>
          </p:nvPr>
        </p:nvSpPr>
        <p:spPr>
          <a:xfrm>
            <a:off x="2702312" y="1924050"/>
            <a:ext cx="6787376" cy="3009900"/>
          </a:xfrm>
        </p:spPr>
        <p:txBody>
          <a:bodyPr anchor="ctr" anchorCtr="1">
            <a:noAutofit/>
          </a:bodyPr>
          <a:lstStyle>
            <a:lvl1pPr algn="ctr">
              <a:lnSpc>
                <a:spcPct val="85000"/>
              </a:lnSpc>
              <a:defRPr sz="4000" spc="0" baseline="0">
                <a:solidFill>
                  <a:schemeClr val="accent1"/>
                </a:solidFill>
              </a:defRPr>
            </a:lvl1pPr>
          </a:lstStyle>
          <a:p>
            <a:r>
              <a:rPr lang="en-US" dirty="0"/>
              <a:t>Click to edit Master title style</a:t>
            </a:r>
          </a:p>
        </p:txBody>
      </p:sp>
      <p:pic>
        <p:nvPicPr>
          <p:cNvPr id="5" name="Graphic 4" descr="Lilly Logo">
            <a:extLst>
              <a:ext uri="{FF2B5EF4-FFF2-40B4-BE49-F238E27FC236}">
                <a16:creationId xmlns:a16="http://schemas.microsoft.com/office/drawing/2014/main" id="{205A13F0-80C1-AA52-1966-87DC2B3788D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68318961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Graphic Background 02" preserve="1" userDrawn="1">
  <p:cSld name="Big Statement over Graphic Background 02">
    <p:bg>
      <p:bgPr>
        <a:solidFill>
          <a:schemeClr val="accent1"/>
        </a:solidFill>
        <a:effectLst/>
      </p:bgPr>
    </p:bg>
    <p:spTree>
      <p:nvGrpSpPr>
        <p:cNvPr id="1" name="Shape 112"/>
        <p:cNvGrpSpPr/>
        <p:nvPr/>
      </p:nvGrpSpPr>
      <p:grpSpPr>
        <a:xfrm>
          <a:off x="0" y="0"/>
          <a:ext cx="0" cy="0"/>
          <a:chOff x="0" y="0"/>
          <a:chExt cx="0" cy="0"/>
        </a:xfrm>
      </p:grpSpPr>
      <p:sp>
        <p:nvSpPr>
          <p:cNvPr id="21" name="SmartArt Placeholder 20">
            <a:extLst>
              <a:ext uri="{FF2B5EF4-FFF2-40B4-BE49-F238E27FC236}">
                <a16:creationId xmlns:a16="http://schemas.microsoft.com/office/drawing/2014/main" id="{B57C235C-8485-5360-225C-3B2EDC4B6E23}"/>
              </a:ext>
            </a:extLst>
          </p:cNvPr>
          <p:cNvSpPr>
            <a:spLocks noGrp="1"/>
          </p:cNvSpPr>
          <p:nvPr>
            <p:ph type="dgm" sz="quarter" idx="23" hasCustomPrompt="1"/>
          </p:nvPr>
        </p:nvSpPr>
        <p:spPr>
          <a:xfrm>
            <a:off x="5017828" y="0"/>
            <a:ext cx="7215554" cy="6858000"/>
          </a:xfrm>
          <a:custGeom>
            <a:avLst/>
            <a:gdLst>
              <a:gd name="connsiteX0" fmla="*/ 2725644 w 7215554"/>
              <a:gd name="connsiteY0" fmla="*/ 0 h 6858000"/>
              <a:gd name="connsiteX1" fmla="*/ 3244362 w 7215554"/>
              <a:gd name="connsiteY1" fmla="*/ 0 h 6858000"/>
              <a:gd name="connsiteX2" fmla="*/ 7215554 w 7215554"/>
              <a:gd name="connsiteY2" fmla="*/ 0 h 6858000"/>
              <a:gd name="connsiteX3" fmla="*/ 7215554 w 7215554"/>
              <a:gd name="connsiteY3" fmla="*/ 6858000 h 6858000"/>
              <a:gd name="connsiteX4" fmla="*/ 4489910 w 7215554"/>
              <a:gd name="connsiteY4" fmla="*/ 6858000 h 6858000"/>
              <a:gd name="connsiteX5" fmla="*/ 3244362 w 7215554"/>
              <a:gd name="connsiteY5" fmla="*/ 6858000 h 6858000"/>
              <a:gd name="connsiteX6" fmla="*/ 0 w 72155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5554" h="6858000">
                <a:moveTo>
                  <a:pt x="2725644" y="0"/>
                </a:moveTo>
                <a:lnTo>
                  <a:pt x="3244362" y="0"/>
                </a:lnTo>
                <a:lnTo>
                  <a:pt x="7215554" y="0"/>
                </a:lnTo>
                <a:lnTo>
                  <a:pt x="7215554" y="6858000"/>
                </a:lnTo>
                <a:lnTo>
                  <a:pt x="4489910" y="6858000"/>
                </a:lnTo>
                <a:lnTo>
                  <a:pt x="3244362" y="6858000"/>
                </a:lnTo>
                <a:lnTo>
                  <a:pt x="0" y="6858000"/>
                </a:lnTo>
                <a:close/>
              </a:path>
            </a:pathLst>
          </a:custGeom>
          <a:solidFill>
            <a:schemeClr val="accent3"/>
          </a:solidFill>
        </p:spPr>
        <p:txBody>
          <a:bodyPr wrap="square">
            <a:noAutofit/>
          </a:bodyPr>
          <a:lstStyle>
            <a:lvl1pPr algn="r">
              <a:defRPr>
                <a:solidFill>
                  <a:schemeClr val="accent2">
                    <a:alpha val="17154"/>
                  </a:schemeClr>
                </a:solidFill>
              </a:defRPr>
            </a:lvl1pPr>
          </a:lstStyle>
          <a:p>
            <a:r>
              <a:rPr lang="en-US"/>
              <a:t>Shape color</a:t>
            </a:r>
          </a:p>
        </p:txBody>
      </p:sp>
      <p:sp>
        <p:nvSpPr>
          <p:cNvPr id="2" name="Footer Placeholder 1">
            <a:extLst>
              <a:ext uri="{FF2B5EF4-FFF2-40B4-BE49-F238E27FC236}">
                <a16:creationId xmlns:a16="http://schemas.microsoft.com/office/drawing/2014/main" id="{8CC5E395-F288-9253-3D88-0117C73EBED6}"/>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B1120028-9799-A742-CC7F-9C803699A417}"/>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1" name="Text Placeholder 22">
            <a:extLst>
              <a:ext uri="{FF2B5EF4-FFF2-40B4-BE49-F238E27FC236}">
                <a16:creationId xmlns:a16="http://schemas.microsoft.com/office/drawing/2014/main" id="{50A869F2-3326-07B5-A0FB-201D9F4B9252}"/>
              </a:ext>
            </a:extLst>
          </p:cNvPr>
          <p:cNvSpPr>
            <a:spLocks noGrp="1"/>
          </p:cNvSpPr>
          <p:nvPr>
            <p:ph type="body" sz="quarter" idx="12"/>
          </p:nvPr>
        </p:nvSpPr>
        <p:spPr>
          <a:xfrm>
            <a:off x="457200" y="482600"/>
            <a:ext cx="6438900" cy="712500"/>
          </a:xfrm>
          <a:prstGeom prst="rect">
            <a:avLst/>
          </a:prstGeom>
        </p:spPr>
        <p:txBody>
          <a:bodyPr wrap="none">
            <a:noAutofit/>
          </a:bodyPr>
          <a:lstStyle>
            <a:lvl1pPr marL="0" indent="0" algn="r">
              <a:lnSpc>
                <a:spcPct val="85000"/>
              </a:lnSpc>
              <a:spcBef>
                <a:spcPts val="500"/>
              </a:spcBef>
              <a:buNone/>
              <a:defRPr sz="4800" b="1" i="0" spc="0" baseline="0">
                <a:solidFill>
                  <a:schemeClr val="bg1"/>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dirty="0"/>
              <a:t>Click to edit Master text styles</a:t>
            </a:r>
          </a:p>
        </p:txBody>
      </p:sp>
      <p:sp>
        <p:nvSpPr>
          <p:cNvPr id="12" name="Text Placeholder 22">
            <a:extLst>
              <a:ext uri="{FF2B5EF4-FFF2-40B4-BE49-F238E27FC236}">
                <a16:creationId xmlns:a16="http://schemas.microsoft.com/office/drawing/2014/main" id="{52076CED-DAC7-75F3-9767-C0121DDD90E5}"/>
              </a:ext>
            </a:extLst>
          </p:cNvPr>
          <p:cNvSpPr>
            <a:spLocks noGrp="1"/>
          </p:cNvSpPr>
          <p:nvPr>
            <p:ph type="body" sz="quarter" idx="13"/>
          </p:nvPr>
        </p:nvSpPr>
        <p:spPr>
          <a:xfrm>
            <a:off x="452628" y="1173361"/>
            <a:ext cx="6214872" cy="712500"/>
          </a:xfrm>
          <a:prstGeom prst="rect">
            <a:avLst/>
          </a:prstGeom>
        </p:spPr>
        <p:txBody>
          <a:bodyPr wrap="none">
            <a:noAutofit/>
          </a:bodyPr>
          <a:lstStyle>
            <a:lvl1pPr marL="0" indent="0" algn="r">
              <a:lnSpc>
                <a:spcPct val="85000"/>
              </a:lnSpc>
              <a:spcBef>
                <a:spcPts val="500"/>
              </a:spcBef>
              <a:buNone/>
              <a:defRPr sz="4800" b="1" i="0" spc="0" baseline="0">
                <a:solidFill>
                  <a:schemeClr val="bg1"/>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sp>
        <p:nvSpPr>
          <p:cNvPr id="13" name="Text Placeholder 22">
            <a:extLst>
              <a:ext uri="{FF2B5EF4-FFF2-40B4-BE49-F238E27FC236}">
                <a16:creationId xmlns:a16="http://schemas.microsoft.com/office/drawing/2014/main" id="{4CD82782-8ED1-5423-647F-47830FFF8BE4}"/>
              </a:ext>
            </a:extLst>
          </p:cNvPr>
          <p:cNvSpPr>
            <a:spLocks noGrp="1"/>
          </p:cNvSpPr>
          <p:nvPr>
            <p:ph type="body" sz="quarter" idx="14"/>
          </p:nvPr>
        </p:nvSpPr>
        <p:spPr>
          <a:xfrm>
            <a:off x="452628" y="1864122"/>
            <a:ext cx="5986272" cy="712500"/>
          </a:xfrm>
          <a:prstGeom prst="rect">
            <a:avLst/>
          </a:prstGeom>
        </p:spPr>
        <p:txBody>
          <a:bodyPr wrap="none">
            <a:noAutofit/>
          </a:bodyPr>
          <a:lstStyle>
            <a:lvl1pPr marL="0" indent="0" algn="r">
              <a:lnSpc>
                <a:spcPct val="85000"/>
              </a:lnSpc>
              <a:spcBef>
                <a:spcPts val="500"/>
              </a:spcBef>
              <a:buNone/>
              <a:defRPr sz="4800" b="1" i="0" spc="0" baseline="0">
                <a:solidFill>
                  <a:schemeClr val="bg1"/>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sp>
        <p:nvSpPr>
          <p:cNvPr id="14" name="Text Placeholder 22">
            <a:extLst>
              <a:ext uri="{FF2B5EF4-FFF2-40B4-BE49-F238E27FC236}">
                <a16:creationId xmlns:a16="http://schemas.microsoft.com/office/drawing/2014/main" id="{E187193A-70C6-A42B-D333-65D2DEDE5CB7}"/>
              </a:ext>
            </a:extLst>
          </p:cNvPr>
          <p:cNvSpPr>
            <a:spLocks noGrp="1"/>
          </p:cNvSpPr>
          <p:nvPr>
            <p:ph type="body" sz="quarter" idx="15"/>
          </p:nvPr>
        </p:nvSpPr>
        <p:spPr>
          <a:xfrm>
            <a:off x="452628" y="2554883"/>
            <a:ext cx="5762244" cy="712500"/>
          </a:xfrm>
          <a:prstGeom prst="rect">
            <a:avLst/>
          </a:prstGeom>
        </p:spPr>
        <p:txBody>
          <a:bodyPr wrap="none">
            <a:noAutofit/>
          </a:bodyPr>
          <a:lstStyle>
            <a:lvl1pPr marL="0" indent="0" algn="r">
              <a:lnSpc>
                <a:spcPct val="85000"/>
              </a:lnSpc>
              <a:spcBef>
                <a:spcPts val="500"/>
              </a:spcBef>
              <a:buNone/>
              <a:defRPr sz="4800" b="1" i="0" spc="0" baseline="0">
                <a:solidFill>
                  <a:schemeClr val="bg1"/>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sp>
        <p:nvSpPr>
          <p:cNvPr id="17" name="Text Placeholder 22">
            <a:extLst>
              <a:ext uri="{FF2B5EF4-FFF2-40B4-BE49-F238E27FC236}">
                <a16:creationId xmlns:a16="http://schemas.microsoft.com/office/drawing/2014/main" id="{47C1C2C8-906D-553C-B103-D3F8E53EDE63}"/>
              </a:ext>
            </a:extLst>
          </p:cNvPr>
          <p:cNvSpPr>
            <a:spLocks noGrp="1"/>
          </p:cNvSpPr>
          <p:nvPr>
            <p:ph type="body" sz="quarter" idx="18"/>
          </p:nvPr>
        </p:nvSpPr>
        <p:spPr>
          <a:xfrm>
            <a:off x="6592824" y="3364111"/>
            <a:ext cx="5605272" cy="712500"/>
          </a:xfrm>
          <a:prstGeom prst="rect">
            <a:avLst/>
          </a:prstGeom>
        </p:spPr>
        <p:txBody>
          <a:bodyPr wrap="none">
            <a:noAutofit/>
          </a:bodyPr>
          <a:lstStyle>
            <a:lvl1pPr marL="0" indent="0" algn="l">
              <a:lnSpc>
                <a:spcPct val="85000"/>
              </a:lnSpc>
              <a:spcBef>
                <a:spcPts val="500"/>
              </a:spcBef>
              <a:buNone/>
              <a:defRPr sz="4800" b="1" i="0" spc="0" baseline="0">
                <a:solidFill>
                  <a:schemeClr val="accent2"/>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sp>
        <p:nvSpPr>
          <p:cNvPr id="18" name="Text Placeholder 22">
            <a:extLst>
              <a:ext uri="{FF2B5EF4-FFF2-40B4-BE49-F238E27FC236}">
                <a16:creationId xmlns:a16="http://schemas.microsoft.com/office/drawing/2014/main" id="{EAAEB449-CC67-B6FC-0F06-8C9F1740D214}"/>
              </a:ext>
            </a:extLst>
          </p:cNvPr>
          <p:cNvSpPr>
            <a:spLocks noGrp="1"/>
          </p:cNvSpPr>
          <p:nvPr>
            <p:ph type="body" sz="quarter" idx="19"/>
          </p:nvPr>
        </p:nvSpPr>
        <p:spPr>
          <a:xfrm>
            <a:off x="6364224" y="4054872"/>
            <a:ext cx="5833872" cy="712500"/>
          </a:xfrm>
          <a:prstGeom prst="rect">
            <a:avLst/>
          </a:prstGeom>
        </p:spPr>
        <p:txBody>
          <a:bodyPr wrap="none">
            <a:noAutofit/>
          </a:bodyPr>
          <a:lstStyle>
            <a:lvl1pPr marL="0" indent="0" algn="l">
              <a:lnSpc>
                <a:spcPct val="85000"/>
              </a:lnSpc>
              <a:spcBef>
                <a:spcPts val="500"/>
              </a:spcBef>
              <a:buNone/>
              <a:defRPr sz="4800" b="1" i="0" spc="0" baseline="0">
                <a:solidFill>
                  <a:schemeClr val="accent2"/>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sp>
        <p:nvSpPr>
          <p:cNvPr id="19" name="Text Placeholder 22">
            <a:extLst>
              <a:ext uri="{FF2B5EF4-FFF2-40B4-BE49-F238E27FC236}">
                <a16:creationId xmlns:a16="http://schemas.microsoft.com/office/drawing/2014/main" id="{34EA8353-097E-F34B-2E8D-3F79B7EA1BFE}"/>
              </a:ext>
            </a:extLst>
          </p:cNvPr>
          <p:cNvSpPr>
            <a:spLocks noGrp="1"/>
          </p:cNvSpPr>
          <p:nvPr>
            <p:ph type="body" sz="quarter" idx="20"/>
          </p:nvPr>
        </p:nvSpPr>
        <p:spPr>
          <a:xfrm>
            <a:off x="6135624" y="4745633"/>
            <a:ext cx="6062472" cy="712500"/>
          </a:xfrm>
          <a:prstGeom prst="rect">
            <a:avLst/>
          </a:prstGeom>
        </p:spPr>
        <p:txBody>
          <a:bodyPr wrap="none">
            <a:noAutofit/>
          </a:bodyPr>
          <a:lstStyle>
            <a:lvl1pPr marL="0" indent="0" algn="l">
              <a:lnSpc>
                <a:spcPct val="85000"/>
              </a:lnSpc>
              <a:spcBef>
                <a:spcPts val="500"/>
              </a:spcBef>
              <a:buNone/>
              <a:defRPr sz="4800" b="1" i="0" spc="0" baseline="0">
                <a:solidFill>
                  <a:schemeClr val="accent2"/>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sp>
        <p:nvSpPr>
          <p:cNvPr id="20" name="Text Placeholder 22">
            <a:extLst>
              <a:ext uri="{FF2B5EF4-FFF2-40B4-BE49-F238E27FC236}">
                <a16:creationId xmlns:a16="http://schemas.microsoft.com/office/drawing/2014/main" id="{318F1F52-9D02-26B4-3120-B9C733194680}"/>
              </a:ext>
            </a:extLst>
          </p:cNvPr>
          <p:cNvSpPr>
            <a:spLocks noGrp="1"/>
          </p:cNvSpPr>
          <p:nvPr>
            <p:ph type="body" sz="quarter" idx="21"/>
          </p:nvPr>
        </p:nvSpPr>
        <p:spPr>
          <a:xfrm>
            <a:off x="5905500" y="5436393"/>
            <a:ext cx="6291072" cy="712500"/>
          </a:xfrm>
          <a:prstGeom prst="rect">
            <a:avLst/>
          </a:prstGeom>
        </p:spPr>
        <p:txBody>
          <a:bodyPr wrap="none">
            <a:noAutofit/>
          </a:bodyPr>
          <a:lstStyle>
            <a:lvl1pPr marL="0" indent="0" algn="l">
              <a:lnSpc>
                <a:spcPct val="85000"/>
              </a:lnSpc>
              <a:spcBef>
                <a:spcPts val="500"/>
              </a:spcBef>
              <a:buNone/>
              <a:defRPr sz="4800" b="1" i="0" spc="0" baseline="0">
                <a:solidFill>
                  <a:schemeClr val="accent2"/>
                </a:solidFill>
                <a:latin typeface="ITC Garamond Std Book Narrow" panose="02020505060506020304" pitchFamily="18" charset="0"/>
              </a:defRPr>
            </a:lvl1pPr>
            <a:lvl2pPr marL="0" indent="0" algn="r">
              <a:lnSpc>
                <a:spcPct val="85000"/>
              </a:lnSpc>
              <a:spcBef>
                <a:spcPts val="500"/>
              </a:spcBef>
              <a:buNone/>
              <a:tabLst/>
              <a:defRPr sz="5000" b="1" i="0">
                <a:solidFill>
                  <a:schemeClr val="bg1"/>
                </a:solidFill>
                <a:latin typeface="ITC Garamond Std Book Narrow" panose="02020505060506020304" pitchFamily="18" charset="0"/>
              </a:defRPr>
            </a:lvl2pPr>
            <a:lvl3pPr marL="0" indent="0" algn="r">
              <a:lnSpc>
                <a:spcPct val="85000"/>
              </a:lnSpc>
              <a:spcBef>
                <a:spcPts val="500"/>
              </a:spcBef>
              <a:buNone/>
              <a:defRPr sz="5000" b="1" i="0">
                <a:solidFill>
                  <a:schemeClr val="bg1"/>
                </a:solidFill>
                <a:latin typeface="ITC Garamond Std Book Narrow" panose="02020505060506020304" pitchFamily="18" charset="0"/>
              </a:defRPr>
            </a:lvl3pPr>
            <a:lvl4pPr marL="0" indent="0" algn="r">
              <a:lnSpc>
                <a:spcPct val="85000"/>
              </a:lnSpc>
              <a:spcBef>
                <a:spcPts val="500"/>
              </a:spcBef>
              <a:buNone/>
              <a:defRPr sz="5000" b="1" i="0">
                <a:solidFill>
                  <a:schemeClr val="bg1"/>
                </a:solidFill>
                <a:latin typeface="ITC Garamond Std Book Narrow" panose="02020505060506020304" pitchFamily="18" charset="0"/>
              </a:defRPr>
            </a:lvl4pPr>
            <a:lvl5pPr marL="0" indent="0" algn="r">
              <a:lnSpc>
                <a:spcPct val="85000"/>
              </a:lnSpc>
              <a:spcBef>
                <a:spcPts val="500"/>
              </a:spcBef>
              <a:buNone/>
              <a:defRPr sz="5000" b="1" i="0">
                <a:solidFill>
                  <a:schemeClr val="bg1"/>
                </a:solidFill>
                <a:latin typeface="ITC Garamond Std Book Narrow" panose="02020505060506020304" pitchFamily="18" charset="0"/>
              </a:defRPr>
            </a:lvl5pPr>
          </a:lstStyle>
          <a:p>
            <a:pPr lvl="0"/>
            <a:r>
              <a:rPr lang="en-US"/>
              <a:t>Click to edit Master text styles</a:t>
            </a:r>
          </a:p>
        </p:txBody>
      </p:sp>
      <p:pic>
        <p:nvPicPr>
          <p:cNvPr id="5" name="Graphic 4" descr="Lilly Logo">
            <a:extLst>
              <a:ext uri="{FF2B5EF4-FFF2-40B4-BE49-F238E27FC236}">
                <a16:creationId xmlns:a16="http://schemas.microsoft.com/office/drawing/2014/main" id="{3FCBE9D6-31FB-8DA2-27C4-7F031158F6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99268306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Half Slide Photo 01">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7C7785D-DD37-5149-8AF8-C63F1A3220F0}"/>
              </a:ext>
            </a:extLst>
          </p:cNvPr>
          <p:cNvSpPr>
            <a:spLocks noGrp="1"/>
          </p:cNvSpPr>
          <p:nvPr>
            <p:ph type="pic" sz="quarter" idx="10"/>
          </p:nvPr>
        </p:nvSpPr>
        <p:spPr>
          <a:xfrm>
            <a:off x="6099048" y="0"/>
            <a:ext cx="6099600" cy="6858000"/>
          </a:xfrm>
          <a:prstGeom prst="rect">
            <a:avLst/>
          </a:prstGeom>
          <a:solidFill>
            <a:schemeClr val="bg1"/>
          </a:solidFill>
        </p:spPr>
        <p:txBody>
          <a:bodyPr anchor="ctr" anchorCtr="0"/>
          <a:lstStyle>
            <a:lvl1pPr algn="ctr">
              <a:defRPr b="0" i="0">
                <a:solidFill>
                  <a:schemeClr val="bg1"/>
                </a:solidFill>
              </a:defRPr>
            </a:lvl1pPr>
          </a:lstStyle>
          <a:p>
            <a:endParaRPr lang="en-US" dirty="0"/>
          </a:p>
        </p:txBody>
      </p:sp>
      <p:sp>
        <p:nvSpPr>
          <p:cNvPr id="2" name="Footer Placeholder 1">
            <a:extLst>
              <a:ext uri="{FF2B5EF4-FFF2-40B4-BE49-F238E27FC236}">
                <a16:creationId xmlns:a16="http://schemas.microsoft.com/office/drawing/2014/main" id="{D5EA55FB-A053-9AE1-786B-6911034B4EA1}"/>
              </a:ext>
            </a:extLst>
          </p:cNvPr>
          <p:cNvSpPr>
            <a:spLocks noGrp="1"/>
          </p:cNvSpPr>
          <p:nvPr>
            <p:ph type="ftr" sz="quarter" idx="11"/>
          </p:nvPr>
        </p:nvSpPr>
        <p:spPr/>
        <p:txBody>
          <a:bodyPr/>
          <a:lstStyle>
            <a:lvl1pPr>
              <a:defRPr>
                <a:solidFill>
                  <a:schemeClr val="tx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0700D13F-2583-D26F-C976-6DE2726760A7}"/>
              </a:ext>
            </a:extLst>
          </p:cNvPr>
          <p:cNvSpPr>
            <a:spLocks noGrp="1"/>
          </p:cNvSpPr>
          <p:nvPr>
            <p:ph type="sldNum" idx="12"/>
          </p:nvPr>
        </p:nvSpPr>
        <p:spPr/>
        <p:txBody>
          <a:bodyPr/>
          <a:lstStyle>
            <a:lvl1pPr>
              <a:defRPr>
                <a:solidFill>
                  <a:schemeClr val="tx1"/>
                </a:solidFill>
              </a:defRPr>
            </a:lvl1pPr>
          </a:lstStyle>
          <a:p>
            <a:fld id="{00000000-1234-1234-1234-123412341234}" type="slidenum">
              <a:rPr lang="en" smtClean="0"/>
              <a:pPr/>
              <a:t>‹#›</a:t>
            </a:fld>
            <a:endParaRPr lang="en" dirty="0"/>
          </a:p>
        </p:txBody>
      </p:sp>
      <p:sp>
        <p:nvSpPr>
          <p:cNvPr id="18" name="Title 17">
            <a:extLst>
              <a:ext uri="{FF2B5EF4-FFF2-40B4-BE49-F238E27FC236}">
                <a16:creationId xmlns:a16="http://schemas.microsoft.com/office/drawing/2014/main" id="{13A506A2-D092-0C43-6169-E18697791509}"/>
              </a:ext>
            </a:extLst>
          </p:cNvPr>
          <p:cNvSpPr>
            <a:spLocks noGrp="1"/>
          </p:cNvSpPr>
          <p:nvPr>
            <p:ph type="title"/>
          </p:nvPr>
        </p:nvSpPr>
        <p:spPr>
          <a:xfrm>
            <a:off x="609600" y="509954"/>
            <a:ext cx="4425387" cy="4999595"/>
          </a:xfrm>
        </p:spPr>
        <p:txBody>
          <a:bodyPr/>
          <a:lstStyle>
            <a:lvl1pPr>
              <a:lnSpc>
                <a:spcPts val="4000"/>
              </a:lnSpc>
              <a:defRPr b="0" i="0" spc="0">
                <a:solidFill>
                  <a:schemeClr val="tx2"/>
                </a:solidFill>
                <a:latin typeface="ITC Garamond Std Book Narrow" panose="02020505060506020304" pitchFamily="18" charset="0"/>
              </a:defRPr>
            </a:lvl1pPr>
          </a:lstStyle>
          <a:p>
            <a:r>
              <a:rPr lang="en-US" dirty="0"/>
              <a:t>Click to edit Master title style</a:t>
            </a:r>
          </a:p>
        </p:txBody>
      </p:sp>
      <p:sp>
        <p:nvSpPr>
          <p:cNvPr id="20" name="TextBox 19">
            <a:extLst>
              <a:ext uri="{FF2B5EF4-FFF2-40B4-BE49-F238E27FC236}">
                <a16:creationId xmlns:a16="http://schemas.microsoft.com/office/drawing/2014/main" id="{8FE45087-F0F7-4416-74FE-2A20319B291C}"/>
              </a:ext>
            </a:extLst>
          </p:cNvPr>
          <p:cNvSpPr txBox="1"/>
          <p:nvPr userDrawn="1"/>
        </p:nvSpPr>
        <p:spPr>
          <a:xfrm>
            <a:off x="12593256" y="5046562"/>
            <a:ext cx="0" cy="0"/>
          </a:xfrm>
          <a:prstGeom prst="rect">
            <a:avLst/>
          </a:prstGeom>
          <a:noFill/>
        </p:spPr>
        <p:txBody>
          <a:bodyPr wrap="none" lIns="0" tIns="0" rIns="0" bIns="0" rtlCol="0">
            <a:noAutofit/>
          </a:bodyPr>
          <a:lstStyle/>
          <a:p>
            <a:pPr algn="l">
              <a:lnSpc>
                <a:spcPct val="90000"/>
              </a:lnSpc>
            </a:pPr>
            <a:endParaRPr lang="en-US" sz="1800" dirty="0">
              <a:latin typeface="+mn-lt"/>
            </a:endParaRPr>
          </a:p>
        </p:txBody>
      </p:sp>
      <p:pic>
        <p:nvPicPr>
          <p:cNvPr id="5" name="Graphic 4" descr="Lilly Logo">
            <a:extLst>
              <a:ext uri="{FF2B5EF4-FFF2-40B4-BE49-F238E27FC236}">
                <a16:creationId xmlns:a16="http://schemas.microsoft.com/office/drawing/2014/main" id="{B66CCE80-2B87-1813-41B4-9F50D164C7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73929426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Half Slide Photo 02">
    <p:bg>
      <p:bgRef idx="1001">
        <a:schemeClr val="bg1"/>
      </p:bgRef>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7C7785D-DD37-5149-8AF8-C63F1A3220F0}"/>
              </a:ext>
            </a:extLst>
          </p:cNvPr>
          <p:cNvSpPr>
            <a:spLocks noGrp="1"/>
          </p:cNvSpPr>
          <p:nvPr>
            <p:ph type="pic" sz="quarter" idx="10"/>
          </p:nvPr>
        </p:nvSpPr>
        <p:spPr>
          <a:xfrm>
            <a:off x="6099048" y="0"/>
            <a:ext cx="6099600" cy="6858000"/>
          </a:xfrm>
          <a:prstGeom prst="rect">
            <a:avLst/>
          </a:prstGeom>
          <a:solidFill>
            <a:schemeClr val="tx1"/>
          </a:solidFill>
        </p:spPr>
        <p:txBody>
          <a:bodyPr/>
          <a:lstStyle>
            <a:lvl1pPr>
              <a:defRPr b="0" i="0"/>
            </a:lvl1pPr>
          </a:lstStyle>
          <a:p>
            <a:endParaRPr lang="en-US" dirty="0"/>
          </a:p>
        </p:txBody>
      </p:sp>
      <p:sp>
        <p:nvSpPr>
          <p:cNvPr id="6" name="Footer Placeholder 5">
            <a:extLst>
              <a:ext uri="{FF2B5EF4-FFF2-40B4-BE49-F238E27FC236}">
                <a16:creationId xmlns:a16="http://schemas.microsoft.com/office/drawing/2014/main" id="{CC6AB730-31E8-844C-53BD-682FF39E5CF9}"/>
              </a:ext>
            </a:extLst>
          </p:cNvPr>
          <p:cNvSpPr>
            <a:spLocks noGrp="1"/>
          </p:cNvSpPr>
          <p:nvPr>
            <p:ph type="ftr" sz="quarter" idx="11"/>
          </p:nvPr>
        </p:nvSpPr>
        <p:spPr/>
        <p:txBody>
          <a:bodyPr/>
          <a:lstStyle>
            <a:lvl1pPr>
              <a:defRPr>
                <a:solidFill>
                  <a:schemeClr val="bg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CFA6CFA4-AA80-0D39-57A4-C0EFF3646CE8}"/>
              </a:ext>
            </a:extLst>
          </p:cNvPr>
          <p:cNvSpPr>
            <a:spLocks noGrp="1"/>
          </p:cNvSpPr>
          <p:nvPr>
            <p:ph type="sldNum" idx="12"/>
          </p:nvPr>
        </p:nvSpPr>
        <p:spPr/>
        <p:txBody>
          <a:bodyPr/>
          <a:lstStyle>
            <a:lvl1pPr>
              <a:defRPr>
                <a:solidFill>
                  <a:schemeClr val="bg1"/>
                </a:solidFill>
              </a:defRPr>
            </a:lvl1pPr>
          </a:lstStyle>
          <a:p>
            <a:fld id="{00000000-1234-1234-1234-123412341234}" type="slidenum">
              <a:rPr lang="en" smtClean="0"/>
              <a:pPr/>
              <a:t>‹#›</a:t>
            </a:fld>
            <a:endParaRPr lang="en" dirty="0"/>
          </a:p>
        </p:txBody>
      </p:sp>
      <p:sp>
        <p:nvSpPr>
          <p:cNvPr id="9" name="Title 17">
            <a:extLst>
              <a:ext uri="{FF2B5EF4-FFF2-40B4-BE49-F238E27FC236}">
                <a16:creationId xmlns:a16="http://schemas.microsoft.com/office/drawing/2014/main" id="{E068BB9F-0200-00AA-D6D2-ADF6645AD931}"/>
              </a:ext>
            </a:extLst>
          </p:cNvPr>
          <p:cNvSpPr>
            <a:spLocks noGrp="1"/>
          </p:cNvSpPr>
          <p:nvPr>
            <p:ph type="title"/>
          </p:nvPr>
        </p:nvSpPr>
        <p:spPr>
          <a:xfrm>
            <a:off x="682366" y="603504"/>
            <a:ext cx="4688288" cy="5566755"/>
          </a:xfrm>
        </p:spPr>
        <p:txBody>
          <a:bodyPr lIns="182880" rIns="182880" anchor="ctr" anchorCtr="0">
            <a:normAutofit/>
          </a:bodyPr>
          <a:lstStyle>
            <a:lvl1pPr algn="ctr">
              <a:lnSpc>
                <a:spcPct val="200000"/>
              </a:lnSpc>
              <a:spcAft>
                <a:spcPts val="1600"/>
              </a:spcAft>
              <a:defRPr sz="2400" b="0" i="0" spc="0" baseline="0">
                <a:solidFill>
                  <a:schemeClr val="accent1"/>
                </a:solidFill>
                <a:latin typeface="Ringside Book" panose="02000500000000000000" pitchFamily="2" charset="0"/>
              </a:defRPr>
            </a:lvl1pPr>
          </a:lstStyle>
          <a:p>
            <a:r>
              <a:rPr lang="en-US"/>
              <a:t>Click to edit Master title style</a:t>
            </a:r>
          </a:p>
        </p:txBody>
      </p:sp>
    </p:spTree>
    <p:extLst>
      <p:ext uri="{BB962C8B-B14F-4D97-AF65-F5344CB8AC3E}">
        <p14:creationId xmlns:p14="http://schemas.microsoft.com/office/powerpoint/2010/main" val="18539306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2 with light Background">
    <p:bg>
      <p:bgRef idx="1001">
        <a:schemeClr val="bg2"/>
      </p:bgRef>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C52379E-98ED-92BA-94F1-0722B2D750F8}"/>
              </a:ext>
            </a:extLst>
          </p:cNvPr>
          <p:cNvSpPr>
            <a:spLocks noGrp="1"/>
          </p:cNvSpPr>
          <p:nvPr>
            <p:ph type="body" sz="quarter" idx="11"/>
          </p:nvPr>
        </p:nvSpPr>
        <p:spPr>
          <a:xfrm>
            <a:off x="3310040" y="5608321"/>
            <a:ext cx="5572317" cy="402167"/>
          </a:xfrm>
          <a:prstGeom prst="rect">
            <a:avLst/>
          </a:prstGeom>
        </p:spPr>
        <p:txBody>
          <a:bodyPr lIns="0" tIns="0" rIns="0" bIns="0">
            <a:noAutofit/>
          </a:bodyPr>
          <a:lstStyle>
            <a:lvl1pPr marL="0" indent="0" algn="ctr">
              <a:lnSpc>
                <a:spcPts val="1600"/>
              </a:lnSpc>
              <a:buFontTx/>
              <a:buNone/>
              <a:defRPr sz="1600" b="1" i="0">
                <a:solidFill>
                  <a:schemeClr val="tx1"/>
                </a:solidFill>
                <a:latin typeface="Ringside Black" panose="02000500000000000000" pitchFamily="2" charset="0"/>
              </a:defRPr>
            </a:lvl1pPr>
            <a:lvl2pPr marL="795847" indent="0" algn="ctr">
              <a:lnSpc>
                <a:spcPts val="2667"/>
              </a:lnSpc>
              <a:buFontTx/>
              <a:buNone/>
              <a:defRPr sz="2667" b="1" i="0">
                <a:solidFill>
                  <a:schemeClr val="tx1"/>
                </a:solidFill>
                <a:latin typeface="Ringside Black" panose="02000500000000000000" pitchFamily="2" charset="0"/>
              </a:defRPr>
            </a:lvl2pPr>
            <a:lvl3pPr marL="1405432" indent="0" algn="ctr">
              <a:lnSpc>
                <a:spcPts val="2667"/>
              </a:lnSpc>
              <a:buFontTx/>
              <a:buNone/>
              <a:defRPr sz="2667" b="1" i="0">
                <a:solidFill>
                  <a:schemeClr val="tx1"/>
                </a:solidFill>
                <a:latin typeface="Ringside Black" panose="02000500000000000000" pitchFamily="2" charset="0"/>
              </a:defRPr>
            </a:lvl3pPr>
            <a:lvl4pPr marL="2015016" indent="0" algn="ctr">
              <a:lnSpc>
                <a:spcPts val="2667"/>
              </a:lnSpc>
              <a:buFontTx/>
              <a:buNone/>
              <a:defRPr sz="2667" b="1" i="0">
                <a:solidFill>
                  <a:schemeClr val="tx1"/>
                </a:solidFill>
                <a:latin typeface="Ringside Black" panose="02000500000000000000" pitchFamily="2" charset="0"/>
              </a:defRPr>
            </a:lvl4pPr>
            <a:lvl5pPr marL="2624601" indent="0" algn="ctr">
              <a:lnSpc>
                <a:spcPts val="2667"/>
              </a:lnSpc>
              <a:buFontTx/>
              <a:buNone/>
              <a:defRPr sz="2667" b="1" i="0">
                <a:solidFill>
                  <a:schemeClr val="tx1"/>
                </a:solidFill>
                <a:latin typeface="Ringside Black" panose="02000500000000000000" pitchFamily="2" charset="0"/>
              </a:defRPr>
            </a:lvl5pPr>
          </a:lstStyle>
          <a:p>
            <a:pPr lvl="0"/>
            <a:r>
              <a:rPr lang="en-US" dirty="0"/>
              <a:t>Click to edit Master text styles</a:t>
            </a:r>
          </a:p>
        </p:txBody>
      </p:sp>
      <p:sp>
        <p:nvSpPr>
          <p:cNvPr id="5" name="Title 4">
            <a:extLst>
              <a:ext uri="{FF2B5EF4-FFF2-40B4-BE49-F238E27FC236}">
                <a16:creationId xmlns:a16="http://schemas.microsoft.com/office/drawing/2014/main" id="{6BD48296-BE07-8E79-0A75-61231A9CE9C8}"/>
              </a:ext>
            </a:extLst>
          </p:cNvPr>
          <p:cNvSpPr>
            <a:spLocks noGrp="1"/>
          </p:cNvSpPr>
          <p:nvPr>
            <p:ph type="title"/>
          </p:nvPr>
        </p:nvSpPr>
        <p:spPr>
          <a:xfrm>
            <a:off x="541572" y="2548129"/>
            <a:ext cx="11109253" cy="1837183"/>
          </a:xfrm>
        </p:spPr>
        <p:txBody>
          <a:bodyPr wrap="square" lIns="0" tIns="0" rIns="0" bIns="0">
            <a:noAutofit/>
          </a:bodyPr>
          <a:lstStyle>
            <a:lvl1pPr algn="ctr">
              <a:lnSpc>
                <a:spcPts val="6480"/>
              </a:lnSpc>
              <a:defRPr sz="7200" b="1" i="0">
                <a:solidFill>
                  <a:schemeClr val="tx1"/>
                </a:solidFill>
                <a:latin typeface="Ringside Black" panose="02000500000000000000" pitchFamily="2"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742DE5E3-743C-3C79-855B-1421A3FC403F}"/>
              </a:ext>
            </a:extLst>
          </p:cNvPr>
          <p:cNvSpPr>
            <a:spLocks noGrp="1"/>
          </p:cNvSpPr>
          <p:nvPr>
            <p:ph type="ftr" sz="quarter" idx="12"/>
          </p:nvPr>
        </p:nvSpPr>
        <p:spPr>
          <a:xfrm>
            <a:off x="3562529" y="6237863"/>
            <a:ext cx="5067339" cy="115552"/>
          </a:xfrm>
        </p:spPr>
        <p:txBody>
          <a:bodyPr/>
          <a:lstStyle>
            <a:lvl1pPr algn="ctr">
              <a:defRPr sz="1067" b="1" i="0">
                <a:latin typeface="Ringside Black" panose="02000500000000000000" pitchFamily="2" charset="0"/>
              </a:defRPr>
            </a:lvl1p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FFC28A9B-8A03-9509-31AE-FD0FD8D531B3}"/>
              </a:ext>
            </a:extLst>
          </p:cNvPr>
          <p:cNvSpPr>
            <a:spLocks noGrp="1"/>
          </p:cNvSpPr>
          <p:nvPr>
            <p:ph type="sldNum" idx="13"/>
          </p:nvPr>
        </p:nvSpPr>
        <p:spPr>
          <a:xfrm>
            <a:off x="12317360" y="6509572"/>
            <a:ext cx="140865" cy="109728"/>
          </a:xfrm>
        </p:spPr>
        <p:txBody>
          <a:bodyPr/>
          <a:lstStyle/>
          <a:p>
            <a:fld id="{00000000-1234-1234-1234-123412341234}" type="slidenum">
              <a:rPr lang="en" smtClean="0"/>
              <a:pPr/>
              <a:t>‹#›</a:t>
            </a:fld>
            <a:endParaRPr lang="en" dirty="0"/>
          </a:p>
        </p:txBody>
      </p:sp>
      <p:pic>
        <p:nvPicPr>
          <p:cNvPr id="8" name="Graphic 7" descr="Lilly Logo">
            <a:extLst>
              <a:ext uri="{FF2B5EF4-FFF2-40B4-BE49-F238E27FC236}">
                <a16:creationId xmlns:a16="http://schemas.microsoft.com/office/drawing/2014/main" id="{15AACC26-79D4-FD98-8E90-375939F8618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587323" y="534737"/>
            <a:ext cx="1027460" cy="561113"/>
          </a:xfrm>
          <a:prstGeom prst="rect">
            <a:avLst/>
          </a:prstGeom>
        </p:spPr>
      </p:pic>
    </p:spTree>
    <p:extLst>
      <p:ext uri="{BB962C8B-B14F-4D97-AF65-F5344CB8AC3E}">
        <p14:creationId xmlns:p14="http://schemas.microsoft.com/office/powerpoint/2010/main" val="322448758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Half &amp; Half Text Layout 01">
    <p:bg>
      <p:bgRef idx="1001">
        <a:schemeClr val="bg1"/>
      </p:bgRef>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DA6D613-1AF0-AACB-73FA-C01BE77D0D3E}"/>
              </a:ext>
            </a:extLst>
          </p:cNvPr>
          <p:cNvSpPr>
            <a:spLocks noGrp="1"/>
          </p:cNvSpPr>
          <p:nvPr>
            <p:ph type="body" sz="quarter" idx="14"/>
          </p:nvPr>
        </p:nvSpPr>
        <p:spPr>
          <a:xfrm>
            <a:off x="6099048" y="0"/>
            <a:ext cx="6099048" cy="6858000"/>
          </a:xfrm>
          <a:solidFill>
            <a:schemeClr val="accent1"/>
          </a:solidFill>
        </p:spPr>
        <p:txBody>
          <a:bodyPr lIns="914400" rIns="914400" bIns="228600" anchor="ctr"/>
          <a:lstStyle>
            <a:lvl1pPr algn="ctr">
              <a:lnSpc>
                <a:spcPct val="100000"/>
              </a:lnSpc>
              <a:defRPr sz="1500" b="0" i="0">
                <a:solidFill>
                  <a:schemeClr val="bg1"/>
                </a:solidFill>
                <a:latin typeface="Ringside Book" panose="02000500000000000000" pitchFamily="2" charset="0"/>
              </a:defRPr>
            </a:lvl1pPr>
            <a:lvl2pPr algn="ctr">
              <a:defRPr sz="1400">
                <a:solidFill>
                  <a:schemeClr val="bg1"/>
                </a:solidFill>
              </a:defRPr>
            </a:lvl2pPr>
            <a:lvl3pPr algn="ctr">
              <a:defRPr sz="1200">
                <a:solidFill>
                  <a:schemeClr val="bg1"/>
                </a:solidFill>
              </a:defRPr>
            </a:lvl3pPr>
            <a:lvl4pPr algn="ctr">
              <a:defRPr sz="1000">
                <a:solidFill>
                  <a:schemeClr val="bg1"/>
                </a:solidFill>
              </a:defRPr>
            </a:lvl4pPr>
            <a:lvl5pPr algn="ct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6AB730-31E8-844C-53BD-682FF39E5CF9}"/>
              </a:ext>
            </a:extLst>
          </p:cNvPr>
          <p:cNvSpPr>
            <a:spLocks noGrp="1"/>
          </p:cNvSpPr>
          <p:nvPr>
            <p:ph type="ftr" sz="quarter" idx="11"/>
          </p:nvPr>
        </p:nvSpPr>
        <p:spPr/>
        <p:txBody>
          <a:bodyPr/>
          <a:lstStyle>
            <a:lvl1pPr>
              <a:defRPr>
                <a:solidFill>
                  <a:schemeClr val="bg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CFA6CFA4-AA80-0D39-57A4-C0EFF3646CE8}"/>
              </a:ext>
            </a:extLst>
          </p:cNvPr>
          <p:cNvSpPr>
            <a:spLocks noGrp="1"/>
          </p:cNvSpPr>
          <p:nvPr>
            <p:ph type="sldNum" idx="12"/>
          </p:nvPr>
        </p:nvSpPr>
        <p:spPr/>
        <p:txBody>
          <a:bodyPr/>
          <a:lstStyle>
            <a:lvl1pPr>
              <a:defRPr>
                <a:solidFill>
                  <a:schemeClr val="bg1"/>
                </a:solidFill>
              </a:defRPr>
            </a:lvl1pPr>
          </a:lstStyle>
          <a:p>
            <a:fld id="{00000000-1234-1234-1234-123412341234}" type="slidenum">
              <a:rPr lang="en" smtClean="0"/>
              <a:pPr/>
              <a:t>‹#›</a:t>
            </a:fld>
            <a:endParaRPr lang="en" dirty="0"/>
          </a:p>
        </p:txBody>
      </p:sp>
      <p:sp>
        <p:nvSpPr>
          <p:cNvPr id="2" name="Text Placeholder 6">
            <a:extLst>
              <a:ext uri="{FF2B5EF4-FFF2-40B4-BE49-F238E27FC236}">
                <a16:creationId xmlns:a16="http://schemas.microsoft.com/office/drawing/2014/main" id="{64FCC3A6-560D-4CA5-2D09-2450AFC5938E}"/>
              </a:ext>
            </a:extLst>
          </p:cNvPr>
          <p:cNvSpPr>
            <a:spLocks noGrp="1"/>
          </p:cNvSpPr>
          <p:nvPr>
            <p:ph type="body" sz="quarter" idx="13"/>
          </p:nvPr>
        </p:nvSpPr>
        <p:spPr>
          <a:xfrm>
            <a:off x="760536" y="969264"/>
            <a:ext cx="4572000" cy="4735381"/>
          </a:xfrm>
        </p:spPr>
        <p:txBody>
          <a:bodyPr anchor="ctr" anchorCtr="0">
            <a:noAutofit/>
          </a:bodyPr>
          <a:lstStyle>
            <a:lvl1pPr algn="ctr">
              <a:lnSpc>
                <a:spcPts val="2400"/>
              </a:lnSpc>
              <a:defRPr sz="2400"/>
            </a:lvl1pPr>
            <a:lvl2pPr algn="ctr">
              <a:lnSpc>
                <a:spcPct val="100000"/>
              </a:lnSpc>
              <a:defRPr sz="2000"/>
            </a:lvl2pPr>
            <a:lvl3pPr algn="ctr">
              <a:lnSpc>
                <a:spcPct val="100000"/>
              </a:lnSpc>
              <a:defRPr sz="1800"/>
            </a:lvl3pPr>
            <a:lvl4pPr algn="ctr">
              <a:lnSpc>
                <a:spcPct val="100000"/>
              </a:lnSpc>
              <a:defRPr sz="1500"/>
            </a:lvl4pPr>
            <a:lvl5pPr algn="ct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209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Half &amp; Half Text Layout 02">
    <p:bg>
      <p:bgPr>
        <a:solidFill>
          <a:schemeClr val="accent3"/>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DA6D613-1AF0-AACB-73FA-C01BE77D0D3E}"/>
              </a:ext>
            </a:extLst>
          </p:cNvPr>
          <p:cNvSpPr>
            <a:spLocks noGrp="1"/>
          </p:cNvSpPr>
          <p:nvPr>
            <p:ph type="body" sz="quarter" idx="14"/>
          </p:nvPr>
        </p:nvSpPr>
        <p:spPr>
          <a:xfrm>
            <a:off x="6096000" y="0"/>
            <a:ext cx="6099048" cy="6858000"/>
          </a:xfrm>
          <a:solidFill>
            <a:srgbClr val="E4EBF1"/>
          </a:solidFill>
        </p:spPr>
        <p:txBody>
          <a:bodyPr lIns="594360" rIns="594360" bIns="228600" anchor="ctr"/>
          <a:lstStyle>
            <a:lvl1pPr algn="ctr">
              <a:lnSpc>
                <a:spcPct val="100000"/>
              </a:lnSpc>
              <a:spcBef>
                <a:spcPts val="3600"/>
              </a:spcBef>
              <a:defRPr sz="2400" b="0" i="0" spc="0">
                <a:solidFill>
                  <a:schemeClr val="accent1"/>
                </a:solidFill>
                <a:latin typeface="+mj-lt"/>
              </a:defRPr>
            </a:lvl1pPr>
            <a:lvl2pPr marL="0" indent="0" algn="ctr">
              <a:lnSpc>
                <a:spcPct val="100000"/>
              </a:lnSpc>
              <a:spcBef>
                <a:spcPts val="0"/>
              </a:spcBef>
              <a:spcAft>
                <a:spcPts val="600"/>
              </a:spcAft>
              <a:buNone/>
              <a:defRPr sz="1400" b="1" i="0">
                <a:solidFill>
                  <a:schemeClr val="tx1"/>
                </a:solidFill>
                <a:latin typeface="Ringside Black" panose="02000500000000000000" pitchFamily="2" charset="0"/>
              </a:defRPr>
            </a:lvl2pPr>
            <a:lvl3pPr marL="0" indent="-182880" algn="ctr">
              <a:lnSpc>
                <a:spcPct val="100000"/>
              </a:lnSpc>
              <a:spcBef>
                <a:spcPts val="0"/>
              </a:spcBef>
              <a:spcAft>
                <a:spcPts val="600"/>
              </a:spcAft>
              <a:buFont typeface="Arial" panose="020B0604020202020204" pitchFamily="34" charset="0"/>
              <a:buChar char="•"/>
              <a:defRPr sz="1400">
                <a:solidFill>
                  <a:schemeClr val="tx1"/>
                </a:solidFill>
              </a:defRPr>
            </a:lvl3pPr>
            <a:lvl4pPr marL="365760" algn="ctr">
              <a:lnSpc>
                <a:spcPct val="100000"/>
              </a:lnSpc>
              <a:spcBef>
                <a:spcPts val="0"/>
              </a:spcBef>
              <a:spcAft>
                <a:spcPts val="600"/>
              </a:spcAft>
              <a:defRPr sz="1200">
                <a:solidFill>
                  <a:schemeClr val="tx1"/>
                </a:solidFill>
              </a:defRPr>
            </a:lvl4pPr>
            <a:lvl5pPr marL="457200" algn="ctr">
              <a:lnSpc>
                <a:spcPct val="100000"/>
              </a:lnSpc>
              <a:spcBef>
                <a:spcPts val="0"/>
              </a:spcBef>
              <a:spcAft>
                <a:spcPts val="600"/>
              </a:spcAf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C6AB730-31E8-844C-53BD-682FF39E5CF9}"/>
              </a:ext>
            </a:extLst>
          </p:cNvPr>
          <p:cNvSpPr>
            <a:spLocks noGrp="1"/>
          </p:cNvSpPr>
          <p:nvPr>
            <p:ph type="ftr" sz="quarter" idx="11"/>
          </p:nvPr>
        </p:nvSpPr>
        <p:spPr/>
        <p:txBody>
          <a:bodyPr/>
          <a:lstStyle>
            <a:lvl1pPr>
              <a:defRPr>
                <a:solidFill>
                  <a:schemeClr val="tx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CFA6CFA4-AA80-0D39-57A4-C0EFF3646CE8}"/>
              </a:ext>
            </a:extLst>
          </p:cNvPr>
          <p:cNvSpPr>
            <a:spLocks noGrp="1"/>
          </p:cNvSpPr>
          <p:nvPr>
            <p:ph type="sldNum" idx="12"/>
          </p:nvPr>
        </p:nvSpPr>
        <p:spPr/>
        <p:txBody>
          <a:bodyPr/>
          <a:lstStyle>
            <a:lvl1pPr>
              <a:defRPr>
                <a:solidFill>
                  <a:schemeClr val="tx1"/>
                </a:solidFill>
              </a:defRPr>
            </a:lvl1pPr>
          </a:lstStyle>
          <a:p>
            <a:fld id="{00000000-1234-1234-1234-123412341234}" type="slidenum">
              <a:rPr lang="en" smtClean="0"/>
              <a:pPr/>
              <a:t>‹#›</a:t>
            </a:fld>
            <a:endParaRPr lang="en" dirty="0"/>
          </a:p>
        </p:txBody>
      </p:sp>
      <p:sp>
        <p:nvSpPr>
          <p:cNvPr id="3" name="Title 2">
            <a:extLst>
              <a:ext uri="{FF2B5EF4-FFF2-40B4-BE49-F238E27FC236}">
                <a16:creationId xmlns:a16="http://schemas.microsoft.com/office/drawing/2014/main" id="{020D2651-CE6C-E483-7844-DD43FE373101}"/>
              </a:ext>
            </a:extLst>
          </p:cNvPr>
          <p:cNvSpPr>
            <a:spLocks noGrp="1"/>
          </p:cNvSpPr>
          <p:nvPr>
            <p:ph type="title"/>
          </p:nvPr>
        </p:nvSpPr>
        <p:spPr>
          <a:xfrm>
            <a:off x="582441" y="2806575"/>
            <a:ext cx="4559929" cy="3123444"/>
          </a:xfrm>
        </p:spPr>
        <p:txBody>
          <a:bodyPr>
            <a:normAutofit/>
          </a:bodyPr>
          <a:lstStyle>
            <a:lvl1pPr>
              <a:lnSpc>
                <a:spcPct val="85000"/>
              </a:lnSpc>
              <a:defRPr sz="4800" b="0" i="0">
                <a:solidFill>
                  <a:schemeClr val="accent2"/>
                </a:solidFill>
                <a:latin typeface="ITC Garamond Std Book Narrow" panose="02020505060506020304" pitchFamily="18" charset="0"/>
              </a:defRPr>
            </a:lvl1pPr>
          </a:lstStyle>
          <a:p>
            <a:r>
              <a:rPr lang="en-US" dirty="0"/>
              <a:t>Click to edit Master title style</a:t>
            </a:r>
          </a:p>
        </p:txBody>
      </p:sp>
      <p:pic>
        <p:nvPicPr>
          <p:cNvPr id="9" name="Graphic 8" descr="Lilly Logo">
            <a:extLst>
              <a:ext uri="{FF2B5EF4-FFF2-40B4-BE49-F238E27FC236}">
                <a16:creationId xmlns:a16="http://schemas.microsoft.com/office/drawing/2014/main" id="{73C3EB7A-AC36-591A-C051-9E3D0760775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43208964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and Picture 01">
    <p:bg>
      <p:bgRef idx="1001">
        <a:schemeClr val="bg1"/>
      </p:bgRef>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7C7785D-DD37-5149-8AF8-C63F1A3220F0}"/>
              </a:ext>
            </a:extLst>
          </p:cNvPr>
          <p:cNvSpPr>
            <a:spLocks noGrp="1"/>
          </p:cNvSpPr>
          <p:nvPr>
            <p:ph type="pic" sz="quarter" idx="10"/>
          </p:nvPr>
        </p:nvSpPr>
        <p:spPr>
          <a:xfrm>
            <a:off x="6092400" y="0"/>
            <a:ext cx="6099600" cy="6858000"/>
          </a:xfrm>
          <a:prstGeom prst="rect">
            <a:avLst/>
          </a:prstGeom>
          <a:solidFill>
            <a:schemeClr val="tx1"/>
          </a:solidFill>
        </p:spPr>
        <p:txBody>
          <a:bodyPr/>
          <a:lstStyle>
            <a:lvl1pPr>
              <a:defRPr b="0" i="0"/>
            </a:lvl1pPr>
          </a:lstStyle>
          <a:p>
            <a:endParaRPr lang="en-US" dirty="0"/>
          </a:p>
        </p:txBody>
      </p:sp>
      <p:sp>
        <p:nvSpPr>
          <p:cNvPr id="6" name="Footer Placeholder 5">
            <a:extLst>
              <a:ext uri="{FF2B5EF4-FFF2-40B4-BE49-F238E27FC236}">
                <a16:creationId xmlns:a16="http://schemas.microsoft.com/office/drawing/2014/main" id="{CC6AB730-31E8-844C-53BD-682FF39E5CF9}"/>
              </a:ext>
            </a:extLst>
          </p:cNvPr>
          <p:cNvSpPr>
            <a:spLocks noGrp="1"/>
          </p:cNvSpPr>
          <p:nvPr>
            <p:ph type="ftr" sz="quarter" idx="11"/>
          </p:nvPr>
        </p:nvSpPr>
        <p:spPr/>
        <p:txBody>
          <a:bodyPr/>
          <a:lstStyle>
            <a:lvl1pPr>
              <a:defRPr>
                <a:solidFill>
                  <a:schemeClr val="bg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CFA6CFA4-AA80-0D39-57A4-C0EFF3646CE8}"/>
              </a:ext>
            </a:extLst>
          </p:cNvPr>
          <p:cNvSpPr>
            <a:spLocks noGrp="1"/>
          </p:cNvSpPr>
          <p:nvPr>
            <p:ph type="sldNum" idx="12"/>
          </p:nvPr>
        </p:nvSpPr>
        <p:spPr/>
        <p:txBody>
          <a:bodyPr/>
          <a:lstStyle>
            <a:lvl1pPr>
              <a:defRPr>
                <a:solidFill>
                  <a:schemeClr val="bg1"/>
                </a:solidFill>
              </a:defRPr>
            </a:lvl1pPr>
          </a:lstStyle>
          <a:p>
            <a:fld id="{00000000-1234-1234-1234-123412341234}" type="slidenum">
              <a:rPr lang="en" smtClean="0"/>
              <a:pPr/>
              <a:t>‹#›</a:t>
            </a:fld>
            <a:endParaRPr lang="en" dirty="0"/>
          </a:p>
        </p:txBody>
      </p:sp>
      <p:sp>
        <p:nvSpPr>
          <p:cNvPr id="9" name="Title 17">
            <a:extLst>
              <a:ext uri="{FF2B5EF4-FFF2-40B4-BE49-F238E27FC236}">
                <a16:creationId xmlns:a16="http://schemas.microsoft.com/office/drawing/2014/main" id="{E068BB9F-0200-00AA-D6D2-ADF6645AD931}"/>
              </a:ext>
            </a:extLst>
          </p:cNvPr>
          <p:cNvSpPr>
            <a:spLocks noGrp="1"/>
          </p:cNvSpPr>
          <p:nvPr>
            <p:ph type="title"/>
          </p:nvPr>
        </p:nvSpPr>
        <p:spPr>
          <a:xfrm>
            <a:off x="612648" y="1813466"/>
            <a:ext cx="4688288" cy="1206823"/>
          </a:xfrm>
        </p:spPr>
        <p:txBody>
          <a:bodyPr lIns="0" rIns="0" anchor="b" anchorCtr="0">
            <a:normAutofit/>
          </a:bodyPr>
          <a:lstStyle>
            <a:lvl1pPr algn="l">
              <a:lnSpc>
                <a:spcPct val="85000"/>
              </a:lnSpc>
              <a:spcAft>
                <a:spcPts val="0"/>
              </a:spcAft>
              <a:defRPr sz="3600" b="1" i="0" spc="0" baseline="0">
                <a:solidFill>
                  <a:schemeClr val="accent1"/>
                </a:solidFill>
                <a:latin typeface="Ringside Black" panose="02000500000000000000" pitchFamily="2" charset="0"/>
              </a:defRPr>
            </a:lvl1pPr>
          </a:lstStyle>
          <a:p>
            <a:r>
              <a:rPr lang="en-US"/>
              <a:t>Click to edit Master title style</a:t>
            </a:r>
          </a:p>
        </p:txBody>
      </p:sp>
      <p:sp>
        <p:nvSpPr>
          <p:cNvPr id="7" name="Text Placeholder 6">
            <a:extLst>
              <a:ext uri="{FF2B5EF4-FFF2-40B4-BE49-F238E27FC236}">
                <a16:creationId xmlns:a16="http://schemas.microsoft.com/office/drawing/2014/main" id="{46A68B9B-FDF7-CDEE-FF1E-62AAEFB5C600}"/>
              </a:ext>
            </a:extLst>
          </p:cNvPr>
          <p:cNvSpPr>
            <a:spLocks noGrp="1"/>
          </p:cNvSpPr>
          <p:nvPr>
            <p:ph type="body" sz="quarter" idx="13"/>
          </p:nvPr>
        </p:nvSpPr>
        <p:spPr>
          <a:xfrm>
            <a:off x="609311" y="3342986"/>
            <a:ext cx="4710113" cy="2614613"/>
          </a:xfrm>
        </p:spPr>
        <p:txBody>
          <a:bodyPr>
            <a:norm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76454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02">
    <p:bg>
      <p:bgRef idx="1001">
        <a:schemeClr val="bg1"/>
      </p:bgRef>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7C7785D-DD37-5149-8AF8-C63F1A3220F0}"/>
              </a:ext>
            </a:extLst>
          </p:cNvPr>
          <p:cNvSpPr>
            <a:spLocks noGrp="1"/>
          </p:cNvSpPr>
          <p:nvPr>
            <p:ph type="pic" sz="quarter" idx="10"/>
          </p:nvPr>
        </p:nvSpPr>
        <p:spPr>
          <a:xfrm>
            <a:off x="0" y="0"/>
            <a:ext cx="6099600" cy="6858000"/>
          </a:xfrm>
          <a:prstGeom prst="rect">
            <a:avLst/>
          </a:prstGeom>
          <a:solidFill>
            <a:schemeClr val="tx1"/>
          </a:solidFill>
        </p:spPr>
        <p:txBody>
          <a:bodyPr/>
          <a:lstStyle>
            <a:lvl1pPr>
              <a:defRPr b="0" i="0"/>
            </a:lvl1pPr>
          </a:lstStyle>
          <a:p>
            <a:endParaRPr lang="en-US" dirty="0"/>
          </a:p>
        </p:txBody>
      </p:sp>
      <p:sp>
        <p:nvSpPr>
          <p:cNvPr id="6" name="Footer Placeholder 5">
            <a:extLst>
              <a:ext uri="{FF2B5EF4-FFF2-40B4-BE49-F238E27FC236}">
                <a16:creationId xmlns:a16="http://schemas.microsoft.com/office/drawing/2014/main" id="{CC6AB730-31E8-844C-53BD-682FF39E5CF9}"/>
              </a:ext>
            </a:extLst>
          </p:cNvPr>
          <p:cNvSpPr>
            <a:spLocks noGrp="1"/>
          </p:cNvSpPr>
          <p:nvPr>
            <p:ph type="ftr" sz="quarter" idx="11"/>
          </p:nvPr>
        </p:nvSpPr>
        <p:spPr/>
        <p:txBody>
          <a:bodyPr/>
          <a:lstStyle>
            <a:lvl1pPr>
              <a:defRPr>
                <a:solidFill>
                  <a:schemeClr val="tx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CFA6CFA4-AA80-0D39-57A4-C0EFF3646CE8}"/>
              </a:ext>
            </a:extLst>
          </p:cNvPr>
          <p:cNvSpPr>
            <a:spLocks noGrp="1"/>
          </p:cNvSpPr>
          <p:nvPr>
            <p:ph type="sldNum" idx="12"/>
          </p:nvPr>
        </p:nvSpPr>
        <p:spPr/>
        <p:txBody>
          <a:bodyPr/>
          <a:lstStyle>
            <a:lvl1pPr>
              <a:defRPr>
                <a:solidFill>
                  <a:schemeClr val="tx1"/>
                </a:solidFill>
              </a:defRPr>
            </a:lvl1pPr>
          </a:lstStyle>
          <a:p>
            <a:fld id="{00000000-1234-1234-1234-123412341234}" type="slidenum">
              <a:rPr lang="en" smtClean="0"/>
              <a:pPr/>
              <a:t>‹#›</a:t>
            </a:fld>
            <a:endParaRPr lang="en" dirty="0"/>
          </a:p>
        </p:txBody>
      </p:sp>
      <p:sp>
        <p:nvSpPr>
          <p:cNvPr id="9" name="Title 17">
            <a:extLst>
              <a:ext uri="{FF2B5EF4-FFF2-40B4-BE49-F238E27FC236}">
                <a16:creationId xmlns:a16="http://schemas.microsoft.com/office/drawing/2014/main" id="{E068BB9F-0200-00AA-D6D2-ADF6645AD931}"/>
              </a:ext>
            </a:extLst>
          </p:cNvPr>
          <p:cNvSpPr>
            <a:spLocks noGrp="1"/>
          </p:cNvSpPr>
          <p:nvPr>
            <p:ph type="title"/>
          </p:nvPr>
        </p:nvSpPr>
        <p:spPr>
          <a:xfrm>
            <a:off x="6719732" y="1813466"/>
            <a:ext cx="4688288" cy="1206823"/>
          </a:xfrm>
        </p:spPr>
        <p:txBody>
          <a:bodyPr lIns="0" rIns="0" anchor="b" anchorCtr="0">
            <a:normAutofit/>
          </a:bodyPr>
          <a:lstStyle>
            <a:lvl1pPr algn="l">
              <a:lnSpc>
                <a:spcPct val="85000"/>
              </a:lnSpc>
              <a:spcAft>
                <a:spcPts val="0"/>
              </a:spcAft>
              <a:defRPr sz="3600" b="1" i="0" spc="0" baseline="0">
                <a:solidFill>
                  <a:schemeClr val="accent1"/>
                </a:solidFill>
                <a:latin typeface="Ringside Black" panose="02000500000000000000" pitchFamily="2" charset="0"/>
              </a:defRPr>
            </a:lvl1pPr>
          </a:lstStyle>
          <a:p>
            <a:r>
              <a:rPr lang="en-US"/>
              <a:t>Click to edit Master title style</a:t>
            </a:r>
          </a:p>
        </p:txBody>
      </p:sp>
      <p:sp>
        <p:nvSpPr>
          <p:cNvPr id="7" name="Text Placeholder 6">
            <a:extLst>
              <a:ext uri="{FF2B5EF4-FFF2-40B4-BE49-F238E27FC236}">
                <a16:creationId xmlns:a16="http://schemas.microsoft.com/office/drawing/2014/main" id="{46A68B9B-FDF7-CDEE-FF1E-62AAEFB5C600}"/>
              </a:ext>
            </a:extLst>
          </p:cNvPr>
          <p:cNvSpPr>
            <a:spLocks noGrp="1"/>
          </p:cNvSpPr>
          <p:nvPr>
            <p:ph type="body" sz="quarter" idx="13"/>
          </p:nvPr>
        </p:nvSpPr>
        <p:spPr>
          <a:xfrm>
            <a:off x="6716395" y="3342986"/>
            <a:ext cx="4710113" cy="2614613"/>
          </a:xfrm>
        </p:spPr>
        <p:txBody>
          <a:bodyPr>
            <a:norm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descr="Lilly Logo">
            <a:extLst>
              <a:ext uri="{FF2B5EF4-FFF2-40B4-BE49-F238E27FC236}">
                <a16:creationId xmlns:a16="http://schemas.microsoft.com/office/drawing/2014/main" id="{BB93CDD0-8AE4-8543-74DC-53F575AFBE8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5340737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nifesto">
    <p:bg>
      <p:bgPr>
        <a:solidFill>
          <a:srgbClr val="FDE8E5"/>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CCDBA-71E8-BC13-BB47-E5F60BE771F0}"/>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9B1E9773-4780-B8E4-BF69-07DBEDB6073B}"/>
              </a:ext>
            </a:extLst>
          </p:cNvPr>
          <p:cNvSpPr>
            <a:spLocks noGrp="1"/>
          </p:cNvSpPr>
          <p:nvPr>
            <p:ph type="sldNum" sz="quarter" idx="11"/>
          </p:nvPr>
        </p:nvSpPr>
        <p:spPr/>
        <p:txBody>
          <a:bodyPr/>
          <a:lstStyle/>
          <a:p>
            <a:fld id="{48135D20-C3A1-FF4C-B4DB-BE449A9B144D}" type="slidenum">
              <a:rPr lang="en-US"/>
              <a:t>‹#›</a:t>
            </a:fld>
            <a:endParaRPr lang="en-US"/>
          </a:p>
        </p:txBody>
      </p:sp>
      <p:sp>
        <p:nvSpPr>
          <p:cNvPr id="6" name="Text Placeholder 5">
            <a:extLst>
              <a:ext uri="{FF2B5EF4-FFF2-40B4-BE49-F238E27FC236}">
                <a16:creationId xmlns:a16="http://schemas.microsoft.com/office/drawing/2014/main" id="{E9E4F595-4E91-19AD-9AD8-E1D2E5ACC8ED}"/>
              </a:ext>
            </a:extLst>
          </p:cNvPr>
          <p:cNvSpPr>
            <a:spLocks noGrp="1"/>
          </p:cNvSpPr>
          <p:nvPr>
            <p:ph type="body" sz="quarter" idx="12"/>
          </p:nvPr>
        </p:nvSpPr>
        <p:spPr>
          <a:xfrm>
            <a:off x="1281906" y="1083182"/>
            <a:ext cx="9628188" cy="5172763"/>
          </a:xfrm>
        </p:spPr>
        <p:txBody>
          <a:bodyPr>
            <a:noAutofit/>
          </a:bodyPr>
          <a:lstStyle>
            <a:lvl1pPr algn="ctr">
              <a:lnSpc>
                <a:spcPct val="100000"/>
              </a:lnSpc>
              <a:spcBef>
                <a:spcPts val="0"/>
              </a:spcBef>
              <a:spcAft>
                <a:spcPts val="2400"/>
              </a:spcAft>
              <a:defRPr sz="1750"/>
            </a:lvl1pPr>
            <a:lvl2pPr marL="0" indent="0" algn="ctr">
              <a:lnSpc>
                <a:spcPct val="100000"/>
              </a:lnSpc>
              <a:spcBef>
                <a:spcPts val="0"/>
              </a:spcBef>
              <a:buNone/>
              <a:defRPr sz="2400" b="1" i="0" cap="all" baseline="0">
                <a:solidFill>
                  <a:schemeClr val="accent1"/>
                </a:solidFill>
                <a:latin typeface="Ringside Black" panose="02000500000000000000" pitchFamily="2" charset="0"/>
              </a:defRPr>
            </a:lvl2pPr>
            <a:lvl3pPr marL="182871" indent="0" algn="ctr">
              <a:buNone/>
              <a:defRPr sz="1400"/>
            </a:lvl3pPr>
            <a:lvl4pPr algn="ctr">
              <a:defRPr sz="1200"/>
            </a:lvl4pPr>
            <a:lvl5pPr algn="ct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9209659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Pattern Border">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FF3717-31FB-0D42-AF4C-531F03259192}"/>
              </a:ext>
            </a:extLst>
          </p:cNvPr>
          <p:cNvSpPr>
            <a:spLocks noGrp="1"/>
          </p:cNvSpPr>
          <p:nvPr>
            <p:ph type="pic" sz="quarter" idx="10" hasCustomPrompt="1"/>
          </p:nvPr>
        </p:nvSpPr>
        <p:spPr>
          <a:xfrm>
            <a:off x="0" y="0"/>
            <a:ext cx="12188952" cy="6858000"/>
          </a:xfrm>
          <a:prstGeom prst="rect">
            <a:avLst/>
          </a:prstGeom>
          <a:noFill/>
        </p:spPr>
        <p:txBody>
          <a:bodyPr/>
          <a:lstStyle>
            <a:lvl1pPr>
              <a:defRPr b="0" i="0">
                <a:solidFill>
                  <a:schemeClr val="tx1"/>
                </a:solidFill>
              </a:defRPr>
            </a:lvl1pPr>
          </a:lstStyle>
          <a:p>
            <a:r>
              <a:rPr lang="en-US" dirty="0"/>
              <a:t>Border Picture</a:t>
            </a:r>
          </a:p>
        </p:txBody>
      </p:sp>
      <p:sp>
        <p:nvSpPr>
          <p:cNvPr id="6" name="Footer Placeholder 5">
            <a:extLst>
              <a:ext uri="{FF2B5EF4-FFF2-40B4-BE49-F238E27FC236}">
                <a16:creationId xmlns:a16="http://schemas.microsoft.com/office/drawing/2014/main" id="{B8524B25-BE69-C114-58BA-408272478A3D}"/>
              </a:ext>
            </a:extLst>
          </p:cNvPr>
          <p:cNvSpPr>
            <a:spLocks noGrp="1"/>
          </p:cNvSpPr>
          <p:nvPr>
            <p:ph type="ftr" sz="quarter" idx="11"/>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7DF61599-C87F-D1DD-3342-174CEF6A27F8}"/>
              </a:ext>
            </a:extLst>
          </p:cNvPr>
          <p:cNvSpPr>
            <a:spLocks noGrp="1"/>
          </p:cNvSpPr>
          <p:nvPr>
            <p:ph type="sldNum" idx="12"/>
          </p:nvPr>
        </p:nvSpPr>
        <p:spPr/>
        <p:txBody>
          <a:bodyPr/>
          <a:lstStyle/>
          <a:p>
            <a:fld id="{00000000-1234-1234-1234-123412341234}" type="slidenum">
              <a:rPr lang="en" smtClean="0"/>
              <a:pPr/>
              <a:t>‹#›</a:t>
            </a:fld>
            <a:endParaRPr lang="en" dirty="0"/>
          </a:p>
        </p:txBody>
      </p:sp>
      <p:sp>
        <p:nvSpPr>
          <p:cNvPr id="5" name="Title 4">
            <a:extLst>
              <a:ext uri="{FF2B5EF4-FFF2-40B4-BE49-F238E27FC236}">
                <a16:creationId xmlns:a16="http://schemas.microsoft.com/office/drawing/2014/main" id="{41304118-94A6-2950-369F-F2E38F88B6EE}"/>
              </a:ext>
            </a:extLst>
          </p:cNvPr>
          <p:cNvSpPr>
            <a:spLocks noGrp="1"/>
          </p:cNvSpPr>
          <p:nvPr>
            <p:ph type="title" hasCustomPrompt="1"/>
          </p:nvPr>
        </p:nvSpPr>
        <p:spPr>
          <a:xfrm>
            <a:off x="658368" y="649224"/>
            <a:ext cx="10872216" cy="5559552"/>
          </a:xfrm>
          <a:solidFill>
            <a:schemeClr val="accent1"/>
          </a:solidFill>
        </p:spPr>
        <p:txBody>
          <a:bodyPr tIns="1920240">
            <a:noAutofit/>
          </a:bodyPr>
          <a:lstStyle>
            <a:lvl1pPr algn="ctr">
              <a:defRPr sz="9600" spc="0">
                <a:solidFill>
                  <a:schemeClr val="bg1"/>
                </a:solidFill>
              </a:defRPr>
            </a:lvl1pPr>
          </a:lstStyle>
          <a:p>
            <a:r>
              <a:rPr lang="en-US" dirty="0"/>
              <a:t>Divider Title</a:t>
            </a:r>
          </a:p>
        </p:txBody>
      </p:sp>
      <p:sp>
        <p:nvSpPr>
          <p:cNvPr id="10" name="Text Placeholder 9">
            <a:extLst>
              <a:ext uri="{FF2B5EF4-FFF2-40B4-BE49-F238E27FC236}">
                <a16:creationId xmlns:a16="http://schemas.microsoft.com/office/drawing/2014/main" id="{A5ED95E8-45BF-E321-4859-717C6111315D}"/>
              </a:ext>
            </a:extLst>
          </p:cNvPr>
          <p:cNvSpPr>
            <a:spLocks noGrp="1"/>
          </p:cNvSpPr>
          <p:nvPr>
            <p:ph type="body" sz="quarter" idx="13" hasCustomPrompt="1"/>
          </p:nvPr>
        </p:nvSpPr>
        <p:spPr>
          <a:xfrm>
            <a:off x="2423319" y="3816833"/>
            <a:ext cx="7345362" cy="1271587"/>
          </a:xfrm>
        </p:spPr>
        <p:txBody>
          <a:bodyPr>
            <a:normAutofit/>
          </a:bodyPr>
          <a:lstStyle>
            <a:lvl1pPr algn="ctr">
              <a:lnSpc>
                <a:spcPct val="100000"/>
              </a:lnSpc>
              <a:spcBef>
                <a:spcPts val="0"/>
              </a:spcBef>
              <a:defRPr sz="3200">
                <a:solidFill>
                  <a:schemeClr val="bg1"/>
                </a:solidFill>
              </a:defRPr>
            </a:lvl1pPr>
            <a:lvl2pPr marL="0" indent="0">
              <a:buNone/>
              <a:defRPr/>
            </a:lvl2pPr>
          </a:lstStyle>
          <a:p>
            <a:pPr lvl="0"/>
            <a:r>
              <a:rPr lang="en-US"/>
              <a:t>Subtitle</a:t>
            </a:r>
          </a:p>
        </p:txBody>
      </p:sp>
    </p:spTree>
    <p:extLst>
      <p:ext uri="{BB962C8B-B14F-4D97-AF65-F5344CB8AC3E}">
        <p14:creationId xmlns:p14="http://schemas.microsoft.com/office/powerpoint/2010/main" val="23738596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Half Page Picture">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FF3717-31FB-0D42-AF4C-531F03259192}"/>
              </a:ext>
            </a:extLst>
          </p:cNvPr>
          <p:cNvSpPr>
            <a:spLocks noGrp="1"/>
          </p:cNvSpPr>
          <p:nvPr>
            <p:ph type="pic" sz="quarter" idx="10" hasCustomPrompt="1"/>
          </p:nvPr>
        </p:nvSpPr>
        <p:spPr>
          <a:xfrm>
            <a:off x="6099048" y="0"/>
            <a:ext cx="6099048" cy="6858000"/>
          </a:xfrm>
          <a:prstGeom prst="rect">
            <a:avLst/>
          </a:prstGeom>
          <a:noFill/>
        </p:spPr>
        <p:txBody>
          <a:bodyPr/>
          <a:lstStyle>
            <a:lvl1pPr>
              <a:defRPr b="0" i="0">
                <a:solidFill>
                  <a:schemeClr val="tx1"/>
                </a:solidFill>
              </a:defRPr>
            </a:lvl1pPr>
          </a:lstStyle>
          <a:p>
            <a:r>
              <a:rPr lang="en-US" dirty="0"/>
              <a:t>Picture</a:t>
            </a:r>
          </a:p>
        </p:txBody>
      </p:sp>
      <p:sp>
        <p:nvSpPr>
          <p:cNvPr id="6" name="Footer Placeholder 5">
            <a:extLst>
              <a:ext uri="{FF2B5EF4-FFF2-40B4-BE49-F238E27FC236}">
                <a16:creationId xmlns:a16="http://schemas.microsoft.com/office/drawing/2014/main" id="{B8524B25-BE69-C114-58BA-408272478A3D}"/>
              </a:ext>
            </a:extLst>
          </p:cNvPr>
          <p:cNvSpPr>
            <a:spLocks noGrp="1"/>
          </p:cNvSpPr>
          <p:nvPr>
            <p:ph type="ftr" sz="quarter" idx="11"/>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7DF61599-C87F-D1DD-3342-174CEF6A27F8}"/>
              </a:ext>
            </a:extLst>
          </p:cNvPr>
          <p:cNvSpPr>
            <a:spLocks noGrp="1"/>
          </p:cNvSpPr>
          <p:nvPr>
            <p:ph type="sldNum" idx="12"/>
          </p:nvPr>
        </p:nvSpPr>
        <p:spPr/>
        <p:txBody>
          <a:bodyPr/>
          <a:lstStyle/>
          <a:p>
            <a:fld id="{00000000-1234-1234-1234-123412341234}" type="slidenum">
              <a:rPr lang="en" smtClean="0"/>
              <a:pPr/>
              <a:t>‹#›</a:t>
            </a:fld>
            <a:endParaRPr lang="en" dirty="0"/>
          </a:p>
        </p:txBody>
      </p:sp>
      <p:sp>
        <p:nvSpPr>
          <p:cNvPr id="5" name="Title 4">
            <a:extLst>
              <a:ext uri="{FF2B5EF4-FFF2-40B4-BE49-F238E27FC236}">
                <a16:creationId xmlns:a16="http://schemas.microsoft.com/office/drawing/2014/main" id="{41304118-94A6-2950-369F-F2E38F88B6EE}"/>
              </a:ext>
            </a:extLst>
          </p:cNvPr>
          <p:cNvSpPr>
            <a:spLocks noGrp="1"/>
          </p:cNvSpPr>
          <p:nvPr>
            <p:ph type="title" hasCustomPrompt="1"/>
          </p:nvPr>
        </p:nvSpPr>
        <p:spPr>
          <a:xfrm>
            <a:off x="0" y="0"/>
            <a:ext cx="6099048" cy="6858000"/>
          </a:xfrm>
          <a:solidFill>
            <a:schemeClr val="accent5"/>
          </a:solidFill>
        </p:spPr>
        <p:txBody>
          <a:bodyPr lIns="640080" tIns="0" rIns="640080" bIns="548640" anchor="ctr" anchorCtr="0">
            <a:noAutofit/>
          </a:bodyPr>
          <a:lstStyle>
            <a:lvl1pPr algn="ctr">
              <a:lnSpc>
                <a:spcPts val="7200"/>
              </a:lnSpc>
              <a:defRPr sz="7200">
                <a:solidFill>
                  <a:schemeClr val="tx2"/>
                </a:solidFill>
              </a:defRPr>
            </a:lvl1pPr>
          </a:lstStyle>
          <a:p>
            <a:r>
              <a:rPr lang="en-US" dirty="0"/>
              <a:t>Divider Title</a:t>
            </a:r>
          </a:p>
        </p:txBody>
      </p:sp>
      <p:sp>
        <p:nvSpPr>
          <p:cNvPr id="10" name="Text Placeholder 9">
            <a:extLst>
              <a:ext uri="{FF2B5EF4-FFF2-40B4-BE49-F238E27FC236}">
                <a16:creationId xmlns:a16="http://schemas.microsoft.com/office/drawing/2014/main" id="{A5ED95E8-45BF-E321-4859-717C6111315D}"/>
              </a:ext>
            </a:extLst>
          </p:cNvPr>
          <p:cNvSpPr>
            <a:spLocks noGrp="1"/>
          </p:cNvSpPr>
          <p:nvPr>
            <p:ph type="body" sz="quarter" idx="13" hasCustomPrompt="1"/>
          </p:nvPr>
        </p:nvSpPr>
        <p:spPr>
          <a:xfrm>
            <a:off x="301354" y="4144824"/>
            <a:ext cx="5536096" cy="1271587"/>
          </a:xfrm>
        </p:spPr>
        <p:txBody>
          <a:bodyPr>
            <a:normAutofit/>
          </a:bodyPr>
          <a:lstStyle>
            <a:lvl1pPr algn="ctr">
              <a:lnSpc>
                <a:spcPct val="100000"/>
              </a:lnSpc>
              <a:spcBef>
                <a:spcPts val="0"/>
              </a:spcBef>
              <a:defRPr sz="2400">
                <a:solidFill>
                  <a:schemeClr val="tx2"/>
                </a:solidFill>
              </a:defRPr>
            </a:lvl1pPr>
            <a:lvl2pPr marL="0" indent="0">
              <a:buNone/>
              <a:defRPr/>
            </a:lvl2pPr>
          </a:lstStyle>
          <a:p>
            <a:pPr lvl="0"/>
            <a:r>
              <a:rPr lang="en-US"/>
              <a:t>Subtitle</a:t>
            </a:r>
          </a:p>
        </p:txBody>
      </p:sp>
      <p:pic>
        <p:nvPicPr>
          <p:cNvPr id="3" name="Graphic 2" descr="Lilly Logo">
            <a:extLst>
              <a:ext uri="{FF2B5EF4-FFF2-40B4-BE49-F238E27FC236}">
                <a16:creationId xmlns:a16="http://schemas.microsoft.com/office/drawing/2014/main" id="{58DB6D87-6329-6E37-1448-8541CCCDAEB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6831935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Title over Dark Background">
    <p:bg>
      <p:bgPr>
        <a:solidFill>
          <a:srgbClr val="C6DCD8"/>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8524B25-BE69-C114-58BA-408272478A3D}"/>
              </a:ext>
            </a:extLst>
          </p:cNvPr>
          <p:cNvSpPr>
            <a:spLocks noGrp="1"/>
          </p:cNvSpPr>
          <p:nvPr>
            <p:ph type="ftr" sz="quarter" idx="11"/>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7DF61599-C87F-D1DD-3342-174CEF6A27F8}"/>
              </a:ext>
            </a:extLst>
          </p:cNvPr>
          <p:cNvSpPr>
            <a:spLocks noGrp="1"/>
          </p:cNvSpPr>
          <p:nvPr>
            <p:ph type="sldNum" idx="12"/>
          </p:nvPr>
        </p:nvSpPr>
        <p:spPr/>
        <p:txBody>
          <a:bodyPr/>
          <a:lstStyle/>
          <a:p>
            <a:fld id="{00000000-1234-1234-1234-123412341234}" type="slidenum">
              <a:rPr lang="en" smtClean="0"/>
              <a:pPr/>
              <a:t>‹#›</a:t>
            </a:fld>
            <a:endParaRPr lang="en" dirty="0"/>
          </a:p>
        </p:txBody>
      </p:sp>
      <p:sp>
        <p:nvSpPr>
          <p:cNvPr id="5" name="Title 4">
            <a:extLst>
              <a:ext uri="{FF2B5EF4-FFF2-40B4-BE49-F238E27FC236}">
                <a16:creationId xmlns:a16="http://schemas.microsoft.com/office/drawing/2014/main" id="{41304118-94A6-2950-369F-F2E38F88B6EE}"/>
              </a:ext>
            </a:extLst>
          </p:cNvPr>
          <p:cNvSpPr>
            <a:spLocks noGrp="1"/>
          </p:cNvSpPr>
          <p:nvPr>
            <p:ph type="title" hasCustomPrompt="1"/>
          </p:nvPr>
        </p:nvSpPr>
        <p:spPr>
          <a:xfrm>
            <a:off x="0" y="0"/>
            <a:ext cx="6099048" cy="6858000"/>
          </a:xfrm>
          <a:solidFill>
            <a:schemeClr val="accent2"/>
          </a:solidFill>
        </p:spPr>
        <p:txBody>
          <a:bodyPr lIns="640080" tIns="0" rIns="640080" bIns="548640" anchor="ctr" anchorCtr="0">
            <a:noAutofit/>
          </a:bodyPr>
          <a:lstStyle>
            <a:lvl1pPr algn="ctr">
              <a:lnSpc>
                <a:spcPts val="7200"/>
              </a:lnSpc>
              <a:defRPr sz="7200">
                <a:solidFill>
                  <a:schemeClr val="bg1"/>
                </a:solidFill>
              </a:defRPr>
            </a:lvl1pPr>
          </a:lstStyle>
          <a:p>
            <a:r>
              <a:rPr lang="en-US" dirty="0"/>
              <a:t>Divider Title</a:t>
            </a:r>
          </a:p>
        </p:txBody>
      </p:sp>
      <p:sp>
        <p:nvSpPr>
          <p:cNvPr id="10" name="Text Placeholder 9">
            <a:extLst>
              <a:ext uri="{FF2B5EF4-FFF2-40B4-BE49-F238E27FC236}">
                <a16:creationId xmlns:a16="http://schemas.microsoft.com/office/drawing/2014/main" id="{A5ED95E8-45BF-E321-4859-717C6111315D}"/>
              </a:ext>
            </a:extLst>
          </p:cNvPr>
          <p:cNvSpPr>
            <a:spLocks noGrp="1"/>
          </p:cNvSpPr>
          <p:nvPr>
            <p:ph type="body" sz="quarter" idx="13" hasCustomPrompt="1"/>
          </p:nvPr>
        </p:nvSpPr>
        <p:spPr>
          <a:xfrm>
            <a:off x="301354" y="4144824"/>
            <a:ext cx="5536096" cy="1271587"/>
          </a:xfrm>
        </p:spPr>
        <p:txBody>
          <a:bodyPr>
            <a:normAutofit/>
          </a:bodyPr>
          <a:lstStyle>
            <a:lvl1pPr algn="ctr">
              <a:lnSpc>
                <a:spcPct val="100000"/>
              </a:lnSpc>
              <a:spcBef>
                <a:spcPts val="0"/>
              </a:spcBef>
              <a:defRPr sz="2400">
                <a:solidFill>
                  <a:schemeClr val="bg1"/>
                </a:solidFill>
              </a:defRPr>
            </a:lvl1pPr>
            <a:lvl2pPr marL="0" indent="0">
              <a:buNone/>
              <a:defRPr/>
            </a:lvl2pPr>
          </a:lstStyle>
          <a:p>
            <a:pPr lvl="0"/>
            <a:r>
              <a:rPr lang="en-US"/>
              <a:t>Subtitle</a:t>
            </a:r>
          </a:p>
        </p:txBody>
      </p:sp>
      <p:sp>
        <p:nvSpPr>
          <p:cNvPr id="3" name="Text Placeholder 2">
            <a:extLst>
              <a:ext uri="{FF2B5EF4-FFF2-40B4-BE49-F238E27FC236}">
                <a16:creationId xmlns:a16="http://schemas.microsoft.com/office/drawing/2014/main" id="{B3B0F255-5C27-6AB9-D599-F7C9EF5EADCF}"/>
              </a:ext>
            </a:extLst>
          </p:cNvPr>
          <p:cNvSpPr>
            <a:spLocks noGrp="1"/>
          </p:cNvSpPr>
          <p:nvPr>
            <p:ph type="body" sz="quarter" idx="14"/>
          </p:nvPr>
        </p:nvSpPr>
        <p:spPr>
          <a:xfrm>
            <a:off x="7132320" y="1261872"/>
            <a:ext cx="4142232" cy="4270248"/>
          </a:xfrm>
        </p:spPr>
        <p:txBody>
          <a:bodyPr anchor="ctr" anchorCtr="0">
            <a:noAutofit/>
          </a:bodyPr>
          <a:lstStyle>
            <a:lvl1pPr>
              <a:lnSpc>
                <a:spcPts val="2100"/>
              </a:lnSpc>
              <a:spcBef>
                <a:spcPts val="1600"/>
              </a:spcBef>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descr="Lilly Logo">
            <a:extLst>
              <a:ext uri="{FF2B5EF4-FFF2-40B4-BE49-F238E27FC236}">
                <a16:creationId xmlns:a16="http://schemas.microsoft.com/office/drawing/2014/main" id="{40462F35-0FED-7E5F-47F2-9429813999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630431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Title over Light Background">
    <p:bg>
      <p:bgPr>
        <a:solidFill>
          <a:srgbClr val="E4EBF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304118-94A6-2950-369F-F2E38F88B6EE}"/>
              </a:ext>
            </a:extLst>
          </p:cNvPr>
          <p:cNvSpPr>
            <a:spLocks noGrp="1"/>
          </p:cNvSpPr>
          <p:nvPr>
            <p:ph type="title" hasCustomPrompt="1"/>
          </p:nvPr>
        </p:nvSpPr>
        <p:spPr>
          <a:xfrm>
            <a:off x="0" y="0"/>
            <a:ext cx="6099048" cy="6858000"/>
          </a:xfrm>
          <a:solidFill>
            <a:schemeClr val="accent3"/>
          </a:solidFill>
        </p:spPr>
        <p:txBody>
          <a:bodyPr lIns="640080" tIns="0" rIns="640080" bIns="548640" anchor="ctr" anchorCtr="0">
            <a:noAutofit/>
          </a:bodyPr>
          <a:lstStyle>
            <a:lvl1pPr algn="ctr">
              <a:lnSpc>
                <a:spcPts val="7200"/>
              </a:lnSpc>
              <a:defRPr sz="7200">
                <a:solidFill>
                  <a:schemeClr val="tx1"/>
                </a:solidFill>
              </a:defRPr>
            </a:lvl1pPr>
          </a:lstStyle>
          <a:p>
            <a:r>
              <a:rPr lang="en-US"/>
              <a:t>Divider Title</a:t>
            </a:r>
          </a:p>
        </p:txBody>
      </p:sp>
      <p:sp>
        <p:nvSpPr>
          <p:cNvPr id="6" name="Footer Placeholder 5">
            <a:extLst>
              <a:ext uri="{FF2B5EF4-FFF2-40B4-BE49-F238E27FC236}">
                <a16:creationId xmlns:a16="http://schemas.microsoft.com/office/drawing/2014/main" id="{B8524B25-BE69-C114-58BA-408272478A3D}"/>
              </a:ext>
            </a:extLst>
          </p:cNvPr>
          <p:cNvSpPr>
            <a:spLocks noGrp="1"/>
          </p:cNvSpPr>
          <p:nvPr>
            <p:ph type="ftr" sz="quarter" idx="11"/>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7DF61599-C87F-D1DD-3342-174CEF6A27F8}"/>
              </a:ext>
            </a:extLst>
          </p:cNvPr>
          <p:cNvSpPr>
            <a:spLocks noGrp="1"/>
          </p:cNvSpPr>
          <p:nvPr>
            <p:ph type="sldNum" idx="12"/>
          </p:nvPr>
        </p:nvSpPr>
        <p:spPr/>
        <p:txBody>
          <a:bodyPr/>
          <a:lstStyle/>
          <a:p>
            <a:fld id="{00000000-1234-1234-1234-123412341234}" type="slidenum">
              <a:rPr lang="en" smtClean="0"/>
              <a:pPr/>
              <a:t>‹#›</a:t>
            </a:fld>
            <a:endParaRPr lang="en" dirty="0"/>
          </a:p>
        </p:txBody>
      </p:sp>
      <p:sp>
        <p:nvSpPr>
          <p:cNvPr id="10" name="Text Placeholder 9">
            <a:extLst>
              <a:ext uri="{FF2B5EF4-FFF2-40B4-BE49-F238E27FC236}">
                <a16:creationId xmlns:a16="http://schemas.microsoft.com/office/drawing/2014/main" id="{A5ED95E8-45BF-E321-4859-717C6111315D}"/>
              </a:ext>
            </a:extLst>
          </p:cNvPr>
          <p:cNvSpPr>
            <a:spLocks noGrp="1"/>
          </p:cNvSpPr>
          <p:nvPr>
            <p:ph type="body" sz="quarter" idx="13" hasCustomPrompt="1"/>
          </p:nvPr>
        </p:nvSpPr>
        <p:spPr>
          <a:xfrm>
            <a:off x="301354" y="4144824"/>
            <a:ext cx="5536096" cy="1271587"/>
          </a:xfrm>
        </p:spPr>
        <p:txBody>
          <a:bodyPr>
            <a:normAutofit/>
          </a:bodyPr>
          <a:lstStyle>
            <a:lvl1pPr algn="ctr">
              <a:lnSpc>
                <a:spcPct val="100000"/>
              </a:lnSpc>
              <a:spcBef>
                <a:spcPts val="0"/>
              </a:spcBef>
              <a:defRPr sz="2400">
                <a:solidFill>
                  <a:schemeClr val="tx1"/>
                </a:solidFill>
              </a:defRPr>
            </a:lvl1pPr>
            <a:lvl2pPr marL="0" indent="0">
              <a:buNone/>
              <a:defRPr/>
            </a:lvl2pPr>
          </a:lstStyle>
          <a:p>
            <a:pPr lvl="0"/>
            <a:r>
              <a:rPr lang="en-US"/>
              <a:t>Subtitle</a:t>
            </a:r>
          </a:p>
        </p:txBody>
      </p:sp>
      <p:sp>
        <p:nvSpPr>
          <p:cNvPr id="3" name="Text Placeholder 2">
            <a:extLst>
              <a:ext uri="{FF2B5EF4-FFF2-40B4-BE49-F238E27FC236}">
                <a16:creationId xmlns:a16="http://schemas.microsoft.com/office/drawing/2014/main" id="{B3B0F255-5C27-6AB9-D599-F7C9EF5EADCF}"/>
              </a:ext>
            </a:extLst>
          </p:cNvPr>
          <p:cNvSpPr>
            <a:spLocks noGrp="1"/>
          </p:cNvSpPr>
          <p:nvPr>
            <p:ph type="body" sz="quarter" idx="14"/>
          </p:nvPr>
        </p:nvSpPr>
        <p:spPr>
          <a:xfrm>
            <a:off x="7132320" y="1261872"/>
            <a:ext cx="4142232" cy="4270248"/>
          </a:xfrm>
        </p:spPr>
        <p:txBody>
          <a:bodyPr anchor="ctr" anchorCtr="0">
            <a:noAutofit/>
          </a:bodyPr>
          <a:lstStyle>
            <a:lvl1pPr>
              <a:lnSpc>
                <a:spcPts val="2100"/>
              </a:lnSpc>
              <a:spcBef>
                <a:spcPts val="1600"/>
              </a:spcBef>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descr="Lilly Logo">
            <a:extLst>
              <a:ext uri="{FF2B5EF4-FFF2-40B4-BE49-F238E27FC236}">
                <a16:creationId xmlns:a16="http://schemas.microsoft.com/office/drawing/2014/main" id="{8EE2D2FE-3BDB-C184-6CC2-ACA96563242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1886090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Divider with Two Copy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B0F255-5C27-6AB9-D599-F7C9EF5EADCF}"/>
              </a:ext>
            </a:extLst>
          </p:cNvPr>
          <p:cNvSpPr>
            <a:spLocks noGrp="1"/>
          </p:cNvSpPr>
          <p:nvPr>
            <p:ph type="body" sz="quarter" idx="14"/>
          </p:nvPr>
        </p:nvSpPr>
        <p:spPr>
          <a:xfrm>
            <a:off x="6096000" y="3474720"/>
            <a:ext cx="6099048" cy="3383280"/>
          </a:xfrm>
          <a:solidFill>
            <a:schemeClr val="tx1"/>
          </a:solidFill>
        </p:spPr>
        <p:txBody>
          <a:bodyPr lIns="640080" tIns="228600" rIns="457200" bIns="594360" anchor="ctr" anchorCtr="0">
            <a:normAutofit/>
          </a:bodyPr>
          <a:lstStyle>
            <a:lvl1pPr>
              <a:lnSpc>
                <a:spcPct val="85000"/>
              </a:lnSpc>
              <a:spcBef>
                <a:spcPts val="1600"/>
              </a:spcBef>
              <a:defRPr sz="2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524B25-BE69-C114-58BA-408272478A3D}"/>
              </a:ext>
            </a:extLst>
          </p:cNvPr>
          <p:cNvSpPr>
            <a:spLocks noGrp="1"/>
          </p:cNvSpPr>
          <p:nvPr>
            <p:ph type="ftr" sz="quarter" idx="11"/>
          </p:nvPr>
        </p:nvSpPr>
        <p:spPr/>
        <p:txBody>
          <a:bodyPr/>
          <a:lstStyle>
            <a:lvl1pPr>
              <a:defRPr>
                <a:solidFill>
                  <a:schemeClr val="bg1"/>
                </a:solidFill>
              </a:defRPr>
            </a:lvl1p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7DF61599-C87F-D1DD-3342-174CEF6A27F8}"/>
              </a:ext>
            </a:extLst>
          </p:cNvPr>
          <p:cNvSpPr>
            <a:spLocks noGrp="1"/>
          </p:cNvSpPr>
          <p:nvPr>
            <p:ph type="sldNum" idx="12"/>
          </p:nvPr>
        </p:nvSpPr>
        <p:spPr/>
        <p:txBody>
          <a:bodyPr/>
          <a:lstStyle>
            <a:lvl1pPr>
              <a:defRPr>
                <a:solidFill>
                  <a:schemeClr val="bg1"/>
                </a:solidFill>
              </a:defRPr>
            </a:lvl1pPr>
          </a:lstStyle>
          <a:p>
            <a:fld id="{00000000-1234-1234-1234-123412341234}" type="slidenum">
              <a:rPr lang="en" smtClean="0"/>
              <a:pPr/>
              <a:t>‹#›</a:t>
            </a:fld>
            <a:endParaRPr lang="en" dirty="0"/>
          </a:p>
        </p:txBody>
      </p:sp>
      <p:sp>
        <p:nvSpPr>
          <p:cNvPr id="7" name="Text Placeholder 2">
            <a:extLst>
              <a:ext uri="{FF2B5EF4-FFF2-40B4-BE49-F238E27FC236}">
                <a16:creationId xmlns:a16="http://schemas.microsoft.com/office/drawing/2014/main" id="{39A58E7B-9AE6-071A-3557-31D4B11A3CDB}"/>
              </a:ext>
            </a:extLst>
          </p:cNvPr>
          <p:cNvSpPr>
            <a:spLocks noGrp="1"/>
          </p:cNvSpPr>
          <p:nvPr>
            <p:ph type="body" sz="quarter" idx="15"/>
          </p:nvPr>
        </p:nvSpPr>
        <p:spPr>
          <a:xfrm>
            <a:off x="-1" y="3474720"/>
            <a:ext cx="6099048" cy="3383280"/>
          </a:xfrm>
          <a:noFill/>
        </p:spPr>
        <p:txBody>
          <a:bodyPr lIns="640080" tIns="228600" rIns="457200" bIns="594360" anchor="ctr" anchorCtr="0">
            <a:normAutofit/>
          </a:bodyPr>
          <a:lstStyle>
            <a:lvl1pPr>
              <a:lnSpc>
                <a:spcPct val="85000"/>
              </a:lnSpc>
              <a:spcBef>
                <a:spcPts val="1600"/>
              </a:spcBef>
              <a:defRPr sz="25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1304118-94A6-2950-369F-F2E38F88B6EE}"/>
              </a:ext>
            </a:extLst>
          </p:cNvPr>
          <p:cNvSpPr>
            <a:spLocks noGrp="1"/>
          </p:cNvSpPr>
          <p:nvPr>
            <p:ph type="title" hasCustomPrompt="1"/>
          </p:nvPr>
        </p:nvSpPr>
        <p:spPr>
          <a:xfrm>
            <a:off x="0" y="0"/>
            <a:ext cx="12188952" cy="3474720"/>
          </a:xfrm>
          <a:solidFill>
            <a:schemeClr val="accent1"/>
          </a:solidFill>
        </p:spPr>
        <p:txBody>
          <a:bodyPr lIns="640080" tIns="822960" rIns="640080" bIns="548640" anchor="t" anchorCtr="0">
            <a:noAutofit/>
          </a:bodyPr>
          <a:lstStyle>
            <a:lvl1pPr algn="l">
              <a:lnSpc>
                <a:spcPts val="7200"/>
              </a:lnSpc>
              <a:defRPr sz="6400" spc="0">
                <a:solidFill>
                  <a:schemeClr val="bg1"/>
                </a:solidFill>
              </a:defRPr>
            </a:lvl1pPr>
          </a:lstStyle>
          <a:p>
            <a:r>
              <a:rPr lang="en-US" dirty="0"/>
              <a:t>Divider Title</a:t>
            </a:r>
          </a:p>
        </p:txBody>
      </p:sp>
    </p:spTree>
    <p:extLst>
      <p:ext uri="{BB962C8B-B14F-4D97-AF65-F5344CB8AC3E}">
        <p14:creationId xmlns:p14="http://schemas.microsoft.com/office/powerpoint/2010/main" val="215994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Introdctio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41D5AE-DD0C-F8FF-F750-27056E249C43}"/>
              </a:ext>
            </a:extLst>
          </p:cNvPr>
          <p:cNvSpPr>
            <a:spLocks noGrp="1"/>
          </p:cNvSpPr>
          <p:nvPr>
            <p:ph type="ftr" sz="quarter" idx="10"/>
          </p:nvPr>
        </p:nvSpPr>
        <p:spPr>
          <a:xfrm>
            <a:off x="9192767" y="6510528"/>
            <a:ext cx="2438400" cy="121920"/>
          </a:xfrm>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E3C9E43E-B35D-AFF1-B16A-3C2FBBC36723}"/>
              </a:ext>
            </a:extLst>
          </p:cNvPr>
          <p:cNvSpPr>
            <a:spLocks noGrp="1"/>
          </p:cNvSpPr>
          <p:nvPr>
            <p:ph type="sldNum" sz="quarter" idx="11"/>
          </p:nvPr>
        </p:nvSpPr>
        <p:spPr>
          <a:xfrm>
            <a:off x="11667743" y="6510528"/>
            <a:ext cx="304800" cy="121920"/>
          </a:xfrm>
        </p:spPr>
        <p:txBody>
          <a:bodyPr/>
          <a:lstStyle/>
          <a:p>
            <a:fld id="{48135D20-C3A1-FF4C-B4DB-BE449A9B144D}" type="slidenum">
              <a:t>‹#›</a:t>
            </a:fld>
            <a:endParaRPr lang="en-US"/>
          </a:p>
        </p:txBody>
      </p:sp>
      <p:sp>
        <p:nvSpPr>
          <p:cNvPr id="5" name="Title 1">
            <a:extLst>
              <a:ext uri="{FF2B5EF4-FFF2-40B4-BE49-F238E27FC236}">
                <a16:creationId xmlns:a16="http://schemas.microsoft.com/office/drawing/2014/main" id="{6F78D970-A7DD-6304-1A75-F67BC1405445}"/>
              </a:ext>
            </a:extLst>
          </p:cNvPr>
          <p:cNvSpPr>
            <a:spLocks noGrp="1"/>
          </p:cNvSpPr>
          <p:nvPr>
            <p:ph type="title"/>
          </p:nvPr>
        </p:nvSpPr>
        <p:spPr>
          <a:xfrm>
            <a:off x="566927" y="1092708"/>
            <a:ext cx="11058144" cy="768096"/>
          </a:xfrm>
        </p:spPr>
        <p:txBody>
          <a:bodyPr>
            <a:noAutofit/>
          </a:bodyPr>
          <a:lstStyle>
            <a:lvl1pPr algn="ctr">
              <a:defRPr sz="6400" spc="0"/>
            </a:lvl1pPr>
          </a:lstStyle>
          <a:p>
            <a:r>
              <a:rPr lang="en-US" dirty="0"/>
              <a:t>Click to edit Master title style</a:t>
            </a:r>
          </a:p>
        </p:txBody>
      </p:sp>
      <p:sp>
        <p:nvSpPr>
          <p:cNvPr id="6" name="Picture Placeholder 11">
            <a:extLst>
              <a:ext uri="{FF2B5EF4-FFF2-40B4-BE49-F238E27FC236}">
                <a16:creationId xmlns:a16="http://schemas.microsoft.com/office/drawing/2014/main" id="{534C21E9-C803-15CA-B8DD-2070EB3366C3}"/>
              </a:ext>
            </a:extLst>
          </p:cNvPr>
          <p:cNvSpPr>
            <a:spLocks noGrp="1" noChangeAspect="1"/>
          </p:cNvSpPr>
          <p:nvPr>
            <p:ph type="pic" sz="quarter" idx="12"/>
          </p:nvPr>
        </p:nvSpPr>
        <p:spPr>
          <a:xfrm>
            <a:off x="1523999" y="2568322"/>
            <a:ext cx="1645920" cy="1645920"/>
          </a:xfrm>
          <a:prstGeom prst="ellipse">
            <a:avLst/>
          </a:prstGeom>
          <a:noFill/>
        </p:spPr>
        <p:txBody>
          <a:bodyPr anchor="ctr">
            <a:normAutofit/>
          </a:bodyPr>
          <a:lstStyle>
            <a:lvl1pPr marL="0" indent="0" algn="ctr">
              <a:buFontTx/>
              <a:buNone/>
              <a:defRPr sz="1200"/>
            </a:lvl1pPr>
          </a:lstStyle>
          <a:p>
            <a:endParaRPr lang="en-US"/>
          </a:p>
        </p:txBody>
      </p:sp>
      <p:sp>
        <p:nvSpPr>
          <p:cNvPr id="8" name="Picture Placeholder 11">
            <a:extLst>
              <a:ext uri="{FF2B5EF4-FFF2-40B4-BE49-F238E27FC236}">
                <a16:creationId xmlns:a16="http://schemas.microsoft.com/office/drawing/2014/main" id="{0346815C-9A66-06BB-C177-AD9043991E15}"/>
              </a:ext>
            </a:extLst>
          </p:cNvPr>
          <p:cNvSpPr>
            <a:spLocks noGrp="1" noChangeAspect="1"/>
          </p:cNvSpPr>
          <p:nvPr>
            <p:ph type="pic" sz="quarter" idx="13"/>
          </p:nvPr>
        </p:nvSpPr>
        <p:spPr>
          <a:xfrm>
            <a:off x="5280944" y="2568322"/>
            <a:ext cx="1645920" cy="1645920"/>
          </a:xfrm>
          <a:prstGeom prst="ellipse">
            <a:avLst/>
          </a:prstGeom>
          <a:noFill/>
        </p:spPr>
        <p:txBody>
          <a:bodyPr anchor="ctr">
            <a:normAutofit/>
          </a:bodyPr>
          <a:lstStyle>
            <a:lvl1pPr marL="0" indent="0" algn="ctr">
              <a:buFontTx/>
              <a:buNone/>
              <a:defRPr sz="1200"/>
            </a:lvl1pPr>
          </a:lstStyle>
          <a:p>
            <a:endParaRPr lang="en-US"/>
          </a:p>
        </p:txBody>
      </p:sp>
      <p:sp>
        <p:nvSpPr>
          <p:cNvPr id="9" name="Picture Placeholder 11">
            <a:extLst>
              <a:ext uri="{FF2B5EF4-FFF2-40B4-BE49-F238E27FC236}">
                <a16:creationId xmlns:a16="http://schemas.microsoft.com/office/drawing/2014/main" id="{1C1F1F94-F136-FC22-A32C-6B23C36F4E0D}"/>
              </a:ext>
            </a:extLst>
          </p:cNvPr>
          <p:cNvSpPr>
            <a:spLocks noGrp="1" noChangeAspect="1"/>
          </p:cNvSpPr>
          <p:nvPr>
            <p:ph type="pic" sz="quarter" idx="14"/>
          </p:nvPr>
        </p:nvSpPr>
        <p:spPr>
          <a:xfrm>
            <a:off x="9037889" y="2568322"/>
            <a:ext cx="1645920" cy="1645920"/>
          </a:xfrm>
          <a:prstGeom prst="ellipse">
            <a:avLst/>
          </a:prstGeom>
          <a:noFill/>
        </p:spPr>
        <p:txBody>
          <a:bodyPr anchor="ctr">
            <a:normAutofit/>
          </a:bodyPr>
          <a:lstStyle>
            <a:lvl1pPr marL="0" indent="0" algn="ctr">
              <a:buFontTx/>
              <a:buNone/>
              <a:defRPr sz="1200"/>
            </a:lvl1pPr>
          </a:lstStyle>
          <a:p>
            <a:endParaRPr lang="en-US"/>
          </a:p>
        </p:txBody>
      </p:sp>
      <p:sp>
        <p:nvSpPr>
          <p:cNvPr id="11" name="Text Placeholder 10">
            <a:extLst>
              <a:ext uri="{FF2B5EF4-FFF2-40B4-BE49-F238E27FC236}">
                <a16:creationId xmlns:a16="http://schemas.microsoft.com/office/drawing/2014/main" id="{B1501167-374E-560B-3DA9-CB7E48DFC579}"/>
              </a:ext>
            </a:extLst>
          </p:cNvPr>
          <p:cNvSpPr>
            <a:spLocks noGrp="1"/>
          </p:cNvSpPr>
          <p:nvPr>
            <p:ph type="body" sz="quarter" idx="15" hasCustomPrompt="1"/>
          </p:nvPr>
        </p:nvSpPr>
        <p:spPr>
          <a:xfrm>
            <a:off x="1193480" y="4997197"/>
            <a:ext cx="2306958" cy="1289303"/>
          </a:xfrm>
        </p:spPr>
        <p:txBody>
          <a:bodyPr>
            <a:noAutofit/>
          </a:bodyPr>
          <a:lstStyle>
            <a:lvl1pPr marL="0" indent="0" algn="ctr">
              <a:lnSpc>
                <a:spcPts val="1764"/>
              </a:lnSpc>
              <a:buNone/>
              <a:defRPr sz="1470" kern="600"/>
            </a:lvl1pPr>
            <a:lvl2pPr marL="0" indent="0" algn="ctr">
              <a:lnSpc>
                <a:spcPts val="1764"/>
              </a:lnSpc>
              <a:spcBef>
                <a:spcPts val="0"/>
              </a:spcBef>
              <a:buNone/>
              <a:defRPr sz="1470" kern="600">
                <a:solidFill>
                  <a:schemeClr val="tx2"/>
                </a:solidFill>
              </a:defRPr>
            </a:lvl2pPr>
            <a:lvl3pPr marL="243834" indent="0" algn="ctr">
              <a:buNone/>
              <a:defRPr sz="1470"/>
            </a:lvl3pPr>
            <a:lvl4pPr marL="365751" indent="0" algn="ctr">
              <a:buNone/>
              <a:defRPr sz="1470"/>
            </a:lvl4pPr>
            <a:lvl5pPr marL="487668" indent="0" algn="ctr">
              <a:buNone/>
              <a:defRPr sz="1470"/>
            </a:lvl5pPr>
          </a:lstStyle>
          <a:p>
            <a:pPr lvl="0"/>
            <a:r>
              <a:rPr lang="en-US"/>
              <a:t>Name &amp; Title (next line)</a:t>
            </a:r>
          </a:p>
          <a:p>
            <a:pPr lvl="1"/>
            <a:r>
              <a:rPr lang="en-US"/>
              <a:t>Title</a:t>
            </a:r>
          </a:p>
        </p:txBody>
      </p:sp>
      <p:sp>
        <p:nvSpPr>
          <p:cNvPr id="12" name="Text Placeholder 10">
            <a:extLst>
              <a:ext uri="{FF2B5EF4-FFF2-40B4-BE49-F238E27FC236}">
                <a16:creationId xmlns:a16="http://schemas.microsoft.com/office/drawing/2014/main" id="{7C75CEF8-125C-4D53-2487-C93F50F3E927}"/>
              </a:ext>
            </a:extLst>
          </p:cNvPr>
          <p:cNvSpPr>
            <a:spLocks noGrp="1"/>
          </p:cNvSpPr>
          <p:nvPr>
            <p:ph type="body" sz="quarter" idx="16" hasCustomPrompt="1"/>
          </p:nvPr>
        </p:nvSpPr>
        <p:spPr>
          <a:xfrm>
            <a:off x="4952428" y="4997197"/>
            <a:ext cx="2304288" cy="1289303"/>
          </a:xfrm>
        </p:spPr>
        <p:txBody>
          <a:bodyPr>
            <a:noAutofit/>
          </a:bodyPr>
          <a:lstStyle>
            <a:lvl1pPr marL="0" indent="0" algn="ctr">
              <a:lnSpc>
                <a:spcPts val="1764"/>
              </a:lnSpc>
              <a:buNone/>
              <a:defRPr sz="1470" kern="600"/>
            </a:lvl1pPr>
            <a:lvl2pPr marL="0" indent="0" algn="ctr">
              <a:lnSpc>
                <a:spcPts val="1764"/>
              </a:lnSpc>
              <a:spcBef>
                <a:spcPts val="0"/>
              </a:spcBef>
              <a:buNone/>
              <a:defRPr sz="1470" kern="600">
                <a:solidFill>
                  <a:schemeClr val="tx2"/>
                </a:solidFill>
              </a:defRPr>
            </a:lvl2pPr>
            <a:lvl3pPr marL="243834" indent="0" algn="ctr">
              <a:buNone/>
              <a:defRPr sz="1470"/>
            </a:lvl3pPr>
            <a:lvl4pPr marL="365751" indent="0" algn="ctr">
              <a:buNone/>
              <a:defRPr sz="1470"/>
            </a:lvl4pPr>
            <a:lvl5pPr marL="487668" indent="0" algn="ctr">
              <a:buNone/>
              <a:defRPr sz="1470"/>
            </a:lvl5pPr>
          </a:lstStyle>
          <a:p>
            <a:pPr lvl="0"/>
            <a:r>
              <a:rPr lang="en-US"/>
              <a:t>Name &amp; Title (next line)</a:t>
            </a:r>
          </a:p>
          <a:p>
            <a:pPr lvl="1"/>
            <a:r>
              <a:rPr lang="en-US"/>
              <a:t>Title</a:t>
            </a:r>
          </a:p>
        </p:txBody>
      </p:sp>
      <p:sp>
        <p:nvSpPr>
          <p:cNvPr id="13" name="Text Placeholder 10">
            <a:extLst>
              <a:ext uri="{FF2B5EF4-FFF2-40B4-BE49-F238E27FC236}">
                <a16:creationId xmlns:a16="http://schemas.microsoft.com/office/drawing/2014/main" id="{AA59D486-EE59-023D-5961-0DE54C6C2365}"/>
              </a:ext>
            </a:extLst>
          </p:cNvPr>
          <p:cNvSpPr>
            <a:spLocks noGrp="1"/>
          </p:cNvSpPr>
          <p:nvPr>
            <p:ph type="body" sz="quarter" idx="17" hasCustomPrompt="1"/>
          </p:nvPr>
        </p:nvSpPr>
        <p:spPr>
          <a:xfrm>
            <a:off x="8708705" y="4997197"/>
            <a:ext cx="2304288" cy="1289303"/>
          </a:xfrm>
        </p:spPr>
        <p:txBody>
          <a:bodyPr>
            <a:noAutofit/>
          </a:bodyPr>
          <a:lstStyle>
            <a:lvl1pPr marL="0" indent="0" algn="ctr">
              <a:lnSpc>
                <a:spcPts val="1764"/>
              </a:lnSpc>
              <a:buNone/>
              <a:defRPr sz="1470" kern="600"/>
            </a:lvl1pPr>
            <a:lvl2pPr marL="0" indent="0" algn="ctr">
              <a:lnSpc>
                <a:spcPts val="1764"/>
              </a:lnSpc>
              <a:spcBef>
                <a:spcPts val="0"/>
              </a:spcBef>
              <a:buNone/>
              <a:defRPr sz="1470" kern="600">
                <a:solidFill>
                  <a:schemeClr val="tx2"/>
                </a:solidFill>
              </a:defRPr>
            </a:lvl2pPr>
            <a:lvl3pPr marL="243834" indent="0" algn="ctr">
              <a:buNone/>
              <a:defRPr sz="1470"/>
            </a:lvl3pPr>
            <a:lvl4pPr marL="365751" indent="0" algn="ctr">
              <a:buNone/>
              <a:defRPr sz="1470"/>
            </a:lvl4pPr>
            <a:lvl5pPr marL="487668" indent="0" algn="ctr">
              <a:buNone/>
              <a:defRPr sz="1470"/>
            </a:lvl5pPr>
          </a:lstStyle>
          <a:p>
            <a:pPr lvl="0"/>
            <a:r>
              <a:rPr lang="en-US"/>
              <a:t>Name &amp; Title (next line)</a:t>
            </a:r>
          </a:p>
          <a:p>
            <a:pPr lvl="1"/>
            <a:r>
              <a:rPr lang="en-US"/>
              <a:t>Title</a:t>
            </a:r>
          </a:p>
        </p:txBody>
      </p:sp>
    </p:spTree>
    <p:extLst>
      <p:ext uri="{BB962C8B-B14F-4D97-AF65-F5344CB8AC3E}">
        <p14:creationId xmlns:p14="http://schemas.microsoft.com/office/powerpoint/2010/main" val="29670062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1/3 Page Picture">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E40B73C0-32B1-02E6-08AC-6843E5DFE73E}"/>
              </a:ext>
            </a:extLst>
          </p:cNvPr>
          <p:cNvSpPr>
            <a:spLocks noGrp="1"/>
          </p:cNvSpPr>
          <p:nvPr>
            <p:ph type="pic" sz="quarter" idx="12"/>
          </p:nvPr>
        </p:nvSpPr>
        <p:spPr>
          <a:xfrm>
            <a:off x="8159261" y="0"/>
            <a:ext cx="4061908" cy="6858000"/>
          </a:xfrm>
          <a:prstGeom prst="rect">
            <a:avLst/>
          </a:prstGeom>
          <a:solidFill>
            <a:schemeClr val="accent6">
              <a:lumMod val="20000"/>
              <a:lumOff val="80000"/>
            </a:schemeClr>
          </a:solidFill>
        </p:spPr>
        <p:txBody>
          <a:bodyPr anchor="ctr" anchorCtr="0"/>
          <a:lstStyle>
            <a:lvl1pPr marL="0" indent="0" algn="ctr">
              <a:buNone/>
              <a:defRPr b="0" i="0"/>
            </a:lvl1pPr>
          </a:lstStyle>
          <a:p>
            <a:endParaRPr lang="en-US" dirty="0"/>
          </a:p>
        </p:txBody>
      </p:sp>
      <p:sp>
        <p:nvSpPr>
          <p:cNvPr id="7" name="Title 6">
            <a:extLst>
              <a:ext uri="{FF2B5EF4-FFF2-40B4-BE49-F238E27FC236}">
                <a16:creationId xmlns:a16="http://schemas.microsoft.com/office/drawing/2014/main" id="{277AC90C-7F28-B72B-C6F4-042785B04416}"/>
              </a:ext>
            </a:extLst>
          </p:cNvPr>
          <p:cNvSpPr>
            <a:spLocks noGrp="1"/>
          </p:cNvSpPr>
          <p:nvPr>
            <p:ph type="title" hasCustomPrompt="1"/>
          </p:nvPr>
        </p:nvSpPr>
        <p:spPr>
          <a:xfrm>
            <a:off x="640080" y="671513"/>
            <a:ext cx="5762625" cy="1757361"/>
          </a:xfrm>
        </p:spPr>
        <p:txBody>
          <a:bodyPr anchor="b" anchorCtr="0">
            <a:noAutofit/>
          </a:bodyPr>
          <a:lstStyle>
            <a:lvl1pPr>
              <a:lnSpc>
                <a:spcPts val="6400"/>
              </a:lnSpc>
              <a:defRPr sz="6400" spc="0" baseline="0"/>
            </a:lvl1pPr>
          </a:lstStyle>
          <a:p>
            <a:r>
              <a:rPr lang="en-US" dirty="0"/>
              <a:t>Click to insert Heading</a:t>
            </a:r>
          </a:p>
        </p:txBody>
      </p:sp>
      <p:sp>
        <p:nvSpPr>
          <p:cNvPr id="10" name="Text Placeholder 9">
            <a:extLst>
              <a:ext uri="{FF2B5EF4-FFF2-40B4-BE49-F238E27FC236}">
                <a16:creationId xmlns:a16="http://schemas.microsoft.com/office/drawing/2014/main" id="{92A25D06-584F-5760-A7B3-2D8DEB977E40}"/>
              </a:ext>
            </a:extLst>
          </p:cNvPr>
          <p:cNvSpPr>
            <a:spLocks noGrp="1"/>
          </p:cNvSpPr>
          <p:nvPr>
            <p:ph type="body" sz="quarter" idx="15"/>
          </p:nvPr>
        </p:nvSpPr>
        <p:spPr>
          <a:xfrm>
            <a:off x="640080" y="2642615"/>
            <a:ext cx="5975033" cy="3400997"/>
          </a:xfrm>
        </p:spPr>
        <p:txBody>
          <a:bodyPr>
            <a:normAutofit/>
          </a:bodyPr>
          <a:lstStyle>
            <a:lvl1pPr marL="0" indent="0">
              <a:lnSpc>
                <a:spcPts val="1440"/>
              </a:lnSpc>
              <a:spcBef>
                <a:spcPts val="1800"/>
              </a:spcBef>
              <a:buNone/>
              <a:defRPr sz="1200"/>
            </a:lvl1pPr>
            <a:lvl2pPr marL="182880" indent="-182880">
              <a:lnSpc>
                <a:spcPts val="1440"/>
              </a:lnSpc>
              <a:spcBef>
                <a:spcPts val="1000"/>
              </a:spcBef>
              <a:defRPr sz="1200"/>
            </a:lvl2pPr>
            <a:lvl3pPr indent="-182880">
              <a:lnSpc>
                <a:spcPts val="1440"/>
              </a:lnSpc>
              <a:spcBef>
                <a:spcPts val="800"/>
              </a:spcBef>
              <a:defRPr sz="1200"/>
            </a:lvl3pPr>
            <a:lvl4pPr marL="548640" indent="-182880">
              <a:lnSpc>
                <a:spcPts val="1440"/>
              </a:lnSpc>
              <a:spcBef>
                <a:spcPts val="600"/>
              </a:spcBef>
              <a:defRPr sz="1200"/>
            </a:lvl4pPr>
            <a:lvl5pPr marL="731520" indent="-182880">
              <a:lnSpc>
                <a:spcPts val="1440"/>
              </a:lnSpc>
              <a:spcBef>
                <a:spcPts val="4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A20CADF-878D-63BF-1451-A3E0E5FC543D}"/>
              </a:ext>
            </a:extLst>
          </p:cNvPr>
          <p:cNvSpPr>
            <a:spLocks noGrp="1"/>
          </p:cNvSpPr>
          <p:nvPr>
            <p:ph type="ftr" sz="quarter" idx="16"/>
          </p:nvPr>
        </p:nvSpPr>
        <p:spPr/>
        <p:txBody>
          <a:bodyPr/>
          <a:lstStyle/>
          <a:p>
            <a:r>
              <a:rPr lang="en-US"/>
              <a:t>Company Confidential  © 2024 Eli Lilly and Company</a:t>
            </a:r>
          </a:p>
        </p:txBody>
      </p:sp>
      <p:sp>
        <p:nvSpPr>
          <p:cNvPr id="6" name="Slide Number Placeholder 5">
            <a:extLst>
              <a:ext uri="{FF2B5EF4-FFF2-40B4-BE49-F238E27FC236}">
                <a16:creationId xmlns:a16="http://schemas.microsoft.com/office/drawing/2014/main" id="{501C1C1A-4CD1-6997-B931-FC42002CC9A5}"/>
              </a:ext>
            </a:extLst>
          </p:cNvPr>
          <p:cNvSpPr>
            <a:spLocks noGrp="1"/>
          </p:cNvSpPr>
          <p:nvPr>
            <p:ph type="sldNum" sz="quarter" idx="17"/>
          </p:nvPr>
        </p:nvSpPr>
        <p:spPr/>
        <p:txBody>
          <a:bodyPr/>
          <a:lstStyle/>
          <a:p>
            <a:fld id="{48135D20-C3A1-FF4C-B4DB-BE449A9B144D}" type="slidenum">
              <a:rPr lang="en-US"/>
              <a:t>‹#›</a:t>
            </a:fld>
            <a:endParaRPr lang="en-US"/>
          </a:p>
        </p:txBody>
      </p:sp>
    </p:spTree>
    <p:extLst>
      <p:ext uri="{BB962C8B-B14F-4D97-AF65-F5344CB8AC3E}">
        <p14:creationId xmlns:p14="http://schemas.microsoft.com/office/powerpoint/2010/main" val="269133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and Picture">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E40B73C0-32B1-02E6-08AC-6843E5DFE73E}"/>
              </a:ext>
            </a:extLst>
          </p:cNvPr>
          <p:cNvSpPr>
            <a:spLocks noGrp="1"/>
          </p:cNvSpPr>
          <p:nvPr>
            <p:ph type="pic" sz="quarter" idx="12"/>
          </p:nvPr>
        </p:nvSpPr>
        <p:spPr>
          <a:xfrm>
            <a:off x="8159261" y="0"/>
            <a:ext cx="4061908" cy="6858000"/>
          </a:xfrm>
          <a:prstGeom prst="rect">
            <a:avLst/>
          </a:prstGeom>
          <a:solidFill>
            <a:schemeClr val="accent6">
              <a:lumMod val="20000"/>
              <a:lumOff val="80000"/>
            </a:schemeClr>
          </a:solidFill>
        </p:spPr>
        <p:txBody>
          <a:bodyPr anchor="ctr" anchorCtr="0"/>
          <a:lstStyle>
            <a:lvl1pPr marL="0" indent="0" algn="ctr">
              <a:buNone/>
              <a:defRPr b="0" i="0"/>
            </a:lvl1pPr>
          </a:lstStyle>
          <a:p>
            <a:endParaRPr lang="en-US" dirty="0"/>
          </a:p>
        </p:txBody>
      </p:sp>
      <p:sp>
        <p:nvSpPr>
          <p:cNvPr id="2" name="Footer Placeholder 1">
            <a:extLst>
              <a:ext uri="{FF2B5EF4-FFF2-40B4-BE49-F238E27FC236}">
                <a16:creationId xmlns:a16="http://schemas.microsoft.com/office/drawing/2014/main" id="{817FA129-3605-FEE2-2F8A-D616EDEEAE5A}"/>
              </a:ext>
            </a:extLst>
          </p:cNvPr>
          <p:cNvSpPr>
            <a:spLocks noGrp="1"/>
          </p:cNvSpPr>
          <p:nvPr>
            <p:ph type="ftr" sz="quarter" idx="13"/>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2424C182-D9F8-27AC-F250-1D85B7E20558}"/>
              </a:ext>
            </a:extLst>
          </p:cNvPr>
          <p:cNvSpPr>
            <a:spLocks noGrp="1"/>
          </p:cNvSpPr>
          <p:nvPr>
            <p:ph type="sldNum" idx="14"/>
          </p:nvPr>
        </p:nvSpPr>
        <p:spPr/>
        <p:txBody>
          <a:bodyPr/>
          <a:lstStyle/>
          <a:p>
            <a:fld id="{00000000-1234-1234-1234-123412341234}" type="slidenum">
              <a:rPr lang="en" smtClean="0"/>
              <a:pPr/>
              <a:t>‹#›</a:t>
            </a:fld>
            <a:endParaRPr lang="en" dirty="0"/>
          </a:p>
        </p:txBody>
      </p:sp>
      <p:sp>
        <p:nvSpPr>
          <p:cNvPr id="10" name="Text Placeholder 9">
            <a:extLst>
              <a:ext uri="{FF2B5EF4-FFF2-40B4-BE49-F238E27FC236}">
                <a16:creationId xmlns:a16="http://schemas.microsoft.com/office/drawing/2014/main" id="{92A25D06-584F-5760-A7B3-2D8DEB977E40}"/>
              </a:ext>
            </a:extLst>
          </p:cNvPr>
          <p:cNvSpPr>
            <a:spLocks noGrp="1"/>
          </p:cNvSpPr>
          <p:nvPr>
            <p:ph type="body" sz="quarter" idx="15"/>
          </p:nvPr>
        </p:nvSpPr>
        <p:spPr>
          <a:xfrm>
            <a:off x="457200" y="722376"/>
            <a:ext cx="7066828" cy="4006642"/>
          </a:xfrm>
        </p:spPr>
        <p:txBody>
          <a:bodyPr>
            <a:noAutofit/>
          </a:bodyPr>
          <a:lstStyle>
            <a:lvl1pPr marL="320040" indent="-228600">
              <a:lnSpc>
                <a:spcPct val="68000"/>
              </a:lnSpc>
              <a:spcBef>
                <a:spcPts val="1800"/>
              </a:spcBef>
              <a:buNone/>
              <a:defRPr sz="5300" b="0" i="0" kern="100" spc="0">
                <a:latin typeface="ITC Garamond Std Book Narrow" panose="02020505060506020304" pitchFamily="18" charset="0"/>
              </a:defRPr>
            </a:lvl1pPr>
            <a:lvl2pPr marL="548640" indent="-228600">
              <a:lnSpc>
                <a:spcPct val="68000"/>
              </a:lnSpc>
              <a:spcBef>
                <a:spcPts val="1600"/>
              </a:spcBef>
              <a:buFont typeface="ITC Garamond Std Book Narrow" panose="02020505060506020304" pitchFamily="18" charset="0"/>
              <a:buChar char="−"/>
              <a:defRPr sz="4400" b="0" i="0" kern="100" spc="0">
                <a:latin typeface="ITC Garamond Std Book Narrow" panose="02020505060506020304" pitchFamily="18" charset="0"/>
              </a:defRPr>
            </a:lvl2pPr>
            <a:lvl3pPr marL="182871" indent="0">
              <a:lnSpc>
                <a:spcPts val="1440"/>
              </a:lnSpc>
              <a:spcBef>
                <a:spcPts val="800"/>
              </a:spcBef>
              <a:buNone/>
              <a:defRPr sz="1200"/>
            </a:lvl3pPr>
            <a:lvl4pPr marL="548640" indent="-182880">
              <a:lnSpc>
                <a:spcPts val="1440"/>
              </a:lnSpc>
              <a:spcBef>
                <a:spcPts val="600"/>
              </a:spcBef>
              <a:defRPr sz="1200"/>
            </a:lvl4pPr>
            <a:lvl5pPr marL="731520" indent="-182880">
              <a:lnSpc>
                <a:spcPts val="1440"/>
              </a:lnSpc>
              <a:spcBef>
                <a:spcPts val="400"/>
              </a:spcBef>
              <a:defRPr sz="1200"/>
            </a:lvl5pPr>
          </a:lstStyle>
          <a:p>
            <a:pPr lvl="0"/>
            <a:r>
              <a:rPr lang="en-US" dirty="0"/>
              <a:t>Click to edit Master text styles</a:t>
            </a:r>
          </a:p>
          <a:p>
            <a:pPr lvl="1"/>
            <a:r>
              <a:rPr lang="en-US" dirty="0"/>
              <a:t>Second level</a:t>
            </a:r>
          </a:p>
        </p:txBody>
      </p:sp>
      <p:sp>
        <p:nvSpPr>
          <p:cNvPr id="9" name="Text Placeholder 8">
            <a:extLst>
              <a:ext uri="{FF2B5EF4-FFF2-40B4-BE49-F238E27FC236}">
                <a16:creationId xmlns:a16="http://schemas.microsoft.com/office/drawing/2014/main" id="{C3688D7C-1245-BF05-95E9-099C0FD3DF8E}"/>
              </a:ext>
            </a:extLst>
          </p:cNvPr>
          <p:cNvSpPr>
            <a:spLocks noGrp="1"/>
          </p:cNvSpPr>
          <p:nvPr>
            <p:ph type="body" sz="quarter" idx="16"/>
          </p:nvPr>
        </p:nvSpPr>
        <p:spPr>
          <a:xfrm>
            <a:off x="594360" y="4990012"/>
            <a:ext cx="6929668" cy="1145612"/>
          </a:xfrm>
        </p:spPr>
        <p:txBody>
          <a:bodyPr anchor="b"/>
          <a:lstStyle>
            <a:lvl1pPr algn="r">
              <a:spcBef>
                <a:spcPts val="0"/>
              </a:spcBef>
              <a:spcAft>
                <a:spcPts val="1200"/>
              </a:spcAft>
              <a:defRPr sz="1900" b="1" cap="all" baseline="0">
                <a:solidFill>
                  <a:schemeClr val="accent1"/>
                </a:solidFill>
              </a:defRPr>
            </a:lvl1pPr>
            <a:lvl2pPr marL="0" indent="0" algn="r">
              <a:lnSpc>
                <a:spcPct val="70000"/>
              </a:lnSpc>
              <a:spcBef>
                <a:spcPts val="0"/>
              </a:spcBef>
              <a:buNone/>
              <a:defRPr sz="1800"/>
            </a:lvl2pPr>
            <a:lvl3pPr marL="182871" indent="0" algn="r">
              <a:buNone/>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79133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Quote and Picture over Color Background">
    <p:bg>
      <p:bgPr>
        <a:solidFill>
          <a:schemeClr val="accent6"/>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E40B73C0-32B1-02E6-08AC-6843E5DFE73E}"/>
              </a:ext>
            </a:extLst>
          </p:cNvPr>
          <p:cNvSpPr>
            <a:spLocks noGrp="1"/>
          </p:cNvSpPr>
          <p:nvPr>
            <p:ph type="pic" sz="quarter" idx="12"/>
          </p:nvPr>
        </p:nvSpPr>
        <p:spPr>
          <a:xfrm>
            <a:off x="8159261" y="0"/>
            <a:ext cx="4061908" cy="6858000"/>
          </a:xfrm>
          <a:prstGeom prst="rect">
            <a:avLst/>
          </a:prstGeom>
          <a:solidFill>
            <a:schemeClr val="accent6">
              <a:lumMod val="20000"/>
              <a:lumOff val="80000"/>
            </a:schemeClr>
          </a:solidFill>
        </p:spPr>
        <p:txBody>
          <a:bodyPr anchor="ctr" anchorCtr="0"/>
          <a:lstStyle>
            <a:lvl1pPr marL="0" indent="0" algn="ctr">
              <a:buNone/>
              <a:defRPr b="0" i="0"/>
            </a:lvl1pPr>
          </a:lstStyle>
          <a:p>
            <a:endParaRPr lang="en-US" dirty="0"/>
          </a:p>
        </p:txBody>
      </p:sp>
      <p:sp>
        <p:nvSpPr>
          <p:cNvPr id="2" name="Footer Placeholder 1">
            <a:extLst>
              <a:ext uri="{FF2B5EF4-FFF2-40B4-BE49-F238E27FC236}">
                <a16:creationId xmlns:a16="http://schemas.microsoft.com/office/drawing/2014/main" id="{817FA129-3605-FEE2-2F8A-D616EDEEAE5A}"/>
              </a:ext>
            </a:extLst>
          </p:cNvPr>
          <p:cNvSpPr>
            <a:spLocks noGrp="1"/>
          </p:cNvSpPr>
          <p:nvPr>
            <p:ph type="ftr" sz="quarter" idx="13"/>
          </p:nvPr>
        </p:nvSpPr>
        <p:spPr/>
        <p:txBody>
          <a:bodyPr/>
          <a:lstStyle>
            <a:lvl1pPr>
              <a:defRPr>
                <a:solidFill>
                  <a:schemeClr val="bg1"/>
                </a:solidFill>
              </a:defRPr>
            </a:lvl1p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2424C182-D9F8-27AC-F250-1D85B7E20558}"/>
              </a:ext>
            </a:extLst>
          </p:cNvPr>
          <p:cNvSpPr>
            <a:spLocks noGrp="1"/>
          </p:cNvSpPr>
          <p:nvPr>
            <p:ph type="sldNum" idx="14"/>
          </p:nvPr>
        </p:nvSpPr>
        <p:spPr/>
        <p:txBody>
          <a:bodyPr/>
          <a:lstStyle>
            <a:lvl1pPr>
              <a:defRPr>
                <a:solidFill>
                  <a:schemeClr val="bg1"/>
                </a:solidFill>
              </a:defRPr>
            </a:lvl1pPr>
          </a:lstStyle>
          <a:p>
            <a:fld id="{00000000-1234-1234-1234-123412341234}" type="slidenum">
              <a:rPr lang="en" smtClean="0"/>
              <a:pPr/>
              <a:t>‹#›</a:t>
            </a:fld>
            <a:endParaRPr lang="en" dirty="0"/>
          </a:p>
        </p:txBody>
      </p:sp>
      <p:sp>
        <p:nvSpPr>
          <p:cNvPr id="10" name="Text Placeholder 9">
            <a:extLst>
              <a:ext uri="{FF2B5EF4-FFF2-40B4-BE49-F238E27FC236}">
                <a16:creationId xmlns:a16="http://schemas.microsoft.com/office/drawing/2014/main" id="{92A25D06-584F-5760-A7B3-2D8DEB977E40}"/>
              </a:ext>
            </a:extLst>
          </p:cNvPr>
          <p:cNvSpPr>
            <a:spLocks noGrp="1"/>
          </p:cNvSpPr>
          <p:nvPr>
            <p:ph type="body" sz="quarter" idx="15"/>
          </p:nvPr>
        </p:nvSpPr>
        <p:spPr>
          <a:xfrm>
            <a:off x="457200" y="722376"/>
            <a:ext cx="7066828" cy="4006642"/>
          </a:xfrm>
        </p:spPr>
        <p:txBody>
          <a:bodyPr>
            <a:noAutofit/>
          </a:bodyPr>
          <a:lstStyle>
            <a:lvl1pPr marL="320040" indent="-228600">
              <a:lnSpc>
                <a:spcPct val="68000"/>
              </a:lnSpc>
              <a:spcBef>
                <a:spcPts val="1800"/>
              </a:spcBef>
              <a:buNone/>
              <a:defRPr sz="5300" b="0" i="0" kern="100" spc="0">
                <a:solidFill>
                  <a:schemeClr val="bg2"/>
                </a:solidFill>
                <a:latin typeface="ITC Garamond Std Book Narrow" panose="02020505060506020304" pitchFamily="18" charset="0"/>
              </a:defRPr>
            </a:lvl1pPr>
            <a:lvl2pPr marL="548640" indent="-228600">
              <a:lnSpc>
                <a:spcPct val="68000"/>
              </a:lnSpc>
              <a:spcBef>
                <a:spcPts val="1600"/>
              </a:spcBef>
              <a:buFont typeface="ITC Garamond Std Book Narrow" panose="02020505060506020304" pitchFamily="18" charset="0"/>
              <a:buChar char="−"/>
              <a:defRPr sz="4400" b="0" i="0" kern="100" spc="0">
                <a:solidFill>
                  <a:schemeClr val="bg2"/>
                </a:solidFill>
                <a:latin typeface="ITC Garamond Std Book Narrow" panose="02020505060506020304" pitchFamily="18" charset="0"/>
              </a:defRPr>
            </a:lvl2pPr>
            <a:lvl3pPr marL="182871" indent="0">
              <a:lnSpc>
                <a:spcPts val="1440"/>
              </a:lnSpc>
              <a:spcBef>
                <a:spcPts val="800"/>
              </a:spcBef>
              <a:buNone/>
              <a:defRPr sz="1200"/>
            </a:lvl3pPr>
            <a:lvl4pPr marL="548640" indent="-182880">
              <a:lnSpc>
                <a:spcPts val="1440"/>
              </a:lnSpc>
              <a:spcBef>
                <a:spcPts val="600"/>
              </a:spcBef>
              <a:defRPr sz="1200"/>
            </a:lvl4pPr>
            <a:lvl5pPr marL="731520" indent="-182880">
              <a:lnSpc>
                <a:spcPts val="1440"/>
              </a:lnSpc>
              <a:spcBef>
                <a:spcPts val="400"/>
              </a:spcBef>
              <a:defRPr sz="1200"/>
            </a:lvl5pPr>
          </a:lstStyle>
          <a:p>
            <a:pPr lvl="0"/>
            <a:r>
              <a:rPr lang="en-US" dirty="0"/>
              <a:t>Click to edit Master text styles</a:t>
            </a:r>
          </a:p>
          <a:p>
            <a:pPr lvl="1"/>
            <a:r>
              <a:rPr lang="en-US" dirty="0"/>
              <a:t>Second level</a:t>
            </a:r>
          </a:p>
        </p:txBody>
      </p:sp>
      <p:sp>
        <p:nvSpPr>
          <p:cNvPr id="9" name="Text Placeholder 8">
            <a:extLst>
              <a:ext uri="{FF2B5EF4-FFF2-40B4-BE49-F238E27FC236}">
                <a16:creationId xmlns:a16="http://schemas.microsoft.com/office/drawing/2014/main" id="{C3688D7C-1245-BF05-95E9-099C0FD3DF8E}"/>
              </a:ext>
            </a:extLst>
          </p:cNvPr>
          <p:cNvSpPr>
            <a:spLocks noGrp="1"/>
          </p:cNvSpPr>
          <p:nvPr>
            <p:ph type="body" sz="quarter" idx="16"/>
          </p:nvPr>
        </p:nvSpPr>
        <p:spPr>
          <a:xfrm>
            <a:off x="594360" y="4990012"/>
            <a:ext cx="6929668" cy="1145612"/>
          </a:xfrm>
        </p:spPr>
        <p:txBody>
          <a:bodyPr anchor="b"/>
          <a:lstStyle>
            <a:lvl1pPr algn="r">
              <a:spcBef>
                <a:spcPts val="0"/>
              </a:spcBef>
              <a:spcAft>
                <a:spcPts val="1200"/>
              </a:spcAft>
              <a:defRPr sz="1900" b="1" cap="all" baseline="0">
                <a:solidFill>
                  <a:schemeClr val="bg2"/>
                </a:solidFill>
              </a:defRPr>
            </a:lvl1pPr>
            <a:lvl2pPr marL="0" indent="0" algn="r">
              <a:lnSpc>
                <a:spcPct val="70000"/>
              </a:lnSpc>
              <a:spcBef>
                <a:spcPts val="0"/>
              </a:spcBef>
              <a:buNone/>
              <a:defRPr sz="1800">
                <a:solidFill>
                  <a:schemeClr val="bg2"/>
                </a:solidFill>
              </a:defRPr>
            </a:lvl2pPr>
            <a:lvl3pPr marL="182871" indent="0" algn="r">
              <a:buNone/>
              <a:defRPr/>
            </a:lvl3pPr>
            <a:lvl4pPr algn="r">
              <a:defRPr/>
            </a:lvl4pPr>
            <a:lvl5pPr algn="r">
              <a:defRPr/>
            </a:lvl5pPr>
          </a:lstStyle>
          <a:p>
            <a:pPr lvl="0"/>
            <a:r>
              <a:rPr lang="en-US"/>
              <a:t>Click to edit Master text styles</a:t>
            </a:r>
          </a:p>
          <a:p>
            <a:pPr lvl="1"/>
            <a:r>
              <a:rPr lang="en-US"/>
              <a:t>Second level</a:t>
            </a:r>
          </a:p>
        </p:txBody>
      </p:sp>
      <p:pic>
        <p:nvPicPr>
          <p:cNvPr id="12" name="Graphic 11" descr="Lilly Logo">
            <a:extLst>
              <a:ext uri="{FF2B5EF4-FFF2-40B4-BE49-F238E27FC236}">
                <a16:creationId xmlns:a16="http://schemas.microsoft.com/office/drawing/2014/main" id="{57AA9D94-46CD-6D4B-3C13-1B8BB317CE1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504030371"/>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lly Script Logo on Light Background">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3E22E6C-9A8A-E612-CB10-5F586CD9DB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220486" y="1855351"/>
            <a:ext cx="5759825" cy="3145536"/>
          </a:xfrm>
          <a:prstGeom prst="rect">
            <a:avLst/>
          </a:prstGeom>
        </p:spPr>
      </p:pic>
    </p:spTree>
    <p:extLst>
      <p:ext uri="{BB962C8B-B14F-4D97-AF65-F5344CB8AC3E}">
        <p14:creationId xmlns:p14="http://schemas.microsoft.com/office/powerpoint/2010/main" val="280911672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lly Script Logo on Dark Background">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4511BF0-FFC8-4F2F-0FB4-80139E7028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220486" y="1855351"/>
            <a:ext cx="5759825" cy="3145536"/>
          </a:xfrm>
          <a:prstGeom prst="rect">
            <a:avLst/>
          </a:prstGeom>
        </p:spPr>
      </p:pic>
    </p:spTree>
    <p:extLst>
      <p:ext uri="{BB962C8B-B14F-4D97-AF65-F5344CB8AC3E}">
        <p14:creationId xmlns:p14="http://schemas.microsoft.com/office/powerpoint/2010/main" val="396317510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lly AMC Vertical Lockup on Light Backgroun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58687D6-21CA-9E97-A869-9175E8FC2D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749550" y="1924050"/>
            <a:ext cx="6692900" cy="3009900"/>
          </a:xfrm>
          <a:prstGeom prst="rect">
            <a:avLst/>
          </a:prstGeom>
        </p:spPr>
      </p:pic>
    </p:spTree>
    <p:extLst>
      <p:ext uri="{BB962C8B-B14F-4D97-AF65-F5344CB8AC3E}">
        <p14:creationId xmlns:p14="http://schemas.microsoft.com/office/powerpoint/2010/main" val="375868091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lly AMC Vertical Lockup on Dark Background">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689AA62-884F-5503-10FE-F102255B9C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749550" y="1924050"/>
            <a:ext cx="6692900" cy="3009900"/>
          </a:xfrm>
          <a:prstGeom prst="rect">
            <a:avLst/>
          </a:prstGeom>
        </p:spPr>
      </p:pic>
    </p:spTree>
    <p:extLst>
      <p:ext uri="{BB962C8B-B14F-4D97-AF65-F5344CB8AC3E}">
        <p14:creationId xmlns:p14="http://schemas.microsoft.com/office/powerpoint/2010/main" val="12441202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lly AMC Horizontal Lockup on Light Backgroun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014A565-5CFE-EEEF-9242-F9F55A73D78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709929" y="2596896"/>
            <a:ext cx="8769094" cy="1665018"/>
          </a:xfrm>
          <a:prstGeom prst="rect">
            <a:avLst/>
          </a:prstGeom>
        </p:spPr>
      </p:pic>
    </p:spTree>
    <p:extLst>
      <p:ext uri="{BB962C8B-B14F-4D97-AF65-F5344CB8AC3E}">
        <p14:creationId xmlns:p14="http://schemas.microsoft.com/office/powerpoint/2010/main" val="15096000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lly AMC Horizontal Lockup on Dark Background">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19B9881-6D87-F82C-9EC5-8C94F5CEC27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709929" y="2596896"/>
            <a:ext cx="8769094" cy="1665018"/>
          </a:xfrm>
          <a:prstGeom prst="rect">
            <a:avLst/>
          </a:prstGeom>
        </p:spPr>
      </p:pic>
    </p:spTree>
    <p:extLst>
      <p:ext uri="{BB962C8B-B14F-4D97-AF65-F5344CB8AC3E}">
        <p14:creationId xmlns:p14="http://schemas.microsoft.com/office/powerpoint/2010/main" val="3167497529"/>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Blank" preserve="1">
  <p:cSld name="Blank">
    <p:spTree>
      <p:nvGrpSpPr>
        <p:cNvPr id="1" name="Shape 961"/>
        <p:cNvGrpSpPr/>
        <p:nvPr/>
      </p:nvGrpSpPr>
      <p:grpSpPr>
        <a:xfrm>
          <a:off x="0" y="0"/>
          <a:ext cx="0" cy="0"/>
          <a:chOff x="0" y="0"/>
          <a:chExt cx="0" cy="0"/>
        </a:xfrm>
      </p:grpSpPr>
    </p:spTree>
    <p:extLst>
      <p:ext uri="{BB962C8B-B14F-4D97-AF65-F5344CB8AC3E}">
        <p14:creationId xmlns:p14="http://schemas.microsoft.com/office/powerpoint/2010/main" val="3893657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21792" y="457200"/>
            <a:ext cx="11058144" cy="914400"/>
          </a:xfrm>
        </p:spPr>
        <p:txBody>
          <a:bodyPr>
            <a:noAutofit/>
          </a:bodyPr>
          <a:lstStyle>
            <a:lvl1pPr>
              <a:lnSpc>
                <a:spcPct val="80000"/>
              </a:lnSpc>
              <a:defRPr sz="4000" spc="0" baseline="0"/>
            </a:lvl1pPr>
          </a:lstStyle>
          <a:p>
            <a:r>
              <a:rPr lang="en-US" dirty="0"/>
              <a:t>Click to edit Master title style</a:t>
            </a:r>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6" name="Content Placeholder 5">
            <a:extLst>
              <a:ext uri="{FF2B5EF4-FFF2-40B4-BE49-F238E27FC236}">
                <a16:creationId xmlns:a16="http://schemas.microsoft.com/office/drawing/2014/main" id="{ED0F9961-1D04-E5F2-0481-E31DDDD6A7DA}"/>
              </a:ext>
            </a:extLst>
          </p:cNvPr>
          <p:cNvSpPr>
            <a:spLocks noGrp="1"/>
          </p:cNvSpPr>
          <p:nvPr>
            <p:ph sz="quarter" idx="12"/>
          </p:nvPr>
        </p:nvSpPr>
        <p:spPr>
          <a:xfrm>
            <a:off x="609600" y="1828800"/>
            <a:ext cx="11058145" cy="4383932"/>
          </a:xfrm>
        </p:spPr>
        <p:txBody>
          <a:bodyPr>
            <a:noAutofit/>
          </a:bodyPr>
          <a:lstStyle>
            <a:lvl1pPr>
              <a:lnSpc>
                <a:spcPts val="2400"/>
              </a:lnSpc>
              <a:spcBef>
                <a:spcPts val="1200"/>
              </a:spcBef>
              <a:defRPr sz="2400"/>
            </a:lvl1pPr>
            <a:lvl2pPr marL="182880">
              <a:lnSpc>
                <a:spcPts val="2000"/>
              </a:lnSpc>
              <a:spcBef>
                <a:spcPts val="1000"/>
              </a:spcBef>
              <a:buSzPct val="87000"/>
              <a:defRPr sz="2000"/>
            </a:lvl2pPr>
            <a:lvl3pPr>
              <a:spcBef>
                <a:spcPts val="1000"/>
              </a:spcBef>
              <a:buSzPct val="87000"/>
              <a:defRPr sz="1600"/>
            </a:lvl3pPr>
            <a:lvl4pPr>
              <a:spcBef>
                <a:spcPts val="1000"/>
              </a:spcBef>
              <a:buSzPct val="87000"/>
              <a:defRPr sz="1400"/>
            </a:lvl4pPr>
            <a:lvl5pPr>
              <a:spcBef>
                <a:spcPts val="1000"/>
              </a:spcBef>
              <a:buSzPct val="870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5005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Thank you" preserve="1">
  <p:cSld name="Thank you">
    <p:bg>
      <p:bgPr>
        <a:solidFill>
          <a:schemeClr val="accent1"/>
        </a:solidFill>
        <a:effectLst/>
      </p:bgPr>
    </p:bg>
    <p:spTree>
      <p:nvGrpSpPr>
        <p:cNvPr id="1" name="Shape 959"/>
        <p:cNvGrpSpPr/>
        <p:nvPr/>
      </p:nvGrpSpPr>
      <p:grpSpPr>
        <a:xfrm>
          <a:off x="0" y="0"/>
          <a:ext cx="0" cy="0"/>
          <a:chOff x="0" y="0"/>
          <a:chExt cx="0" cy="0"/>
        </a:xfrm>
      </p:grpSpPr>
      <p:grpSp>
        <p:nvGrpSpPr>
          <p:cNvPr id="3" name="Group 2">
            <a:extLst>
              <a:ext uri="{FF2B5EF4-FFF2-40B4-BE49-F238E27FC236}">
                <a16:creationId xmlns:a16="http://schemas.microsoft.com/office/drawing/2014/main" id="{37A6BB7C-472B-E741-A8E9-28276611E82F}"/>
              </a:ext>
            </a:extLst>
          </p:cNvPr>
          <p:cNvGrpSpPr/>
          <p:nvPr userDrawn="1"/>
        </p:nvGrpSpPr>
        <p:grpSpPr>
          <a:xfrm>
            <a:off x="1818578" y="1034171"/>
            <a:ext cx="8555383" cy="4780301"/>
            <a:chOff x="1073328" y="775628"/>
            <a:chExt cx="6416537" cy="3585226"/>
          </a:xfrm>
        </p:grpSpPr>
        <p:sp>
          <p:nvSpPr>
            <p:cNvPr id="2" name="TextBox 1">
              <a:extLst>
                <a:ext uri="{FF2B5EF4-FFF2-40B4-BE49-F238E27FC236}">
                  <a16:creationId xmlns:a16="http://schemas.microsoft.com/office/drawing/2014/main" id="{376A4C34-B060-6A45-A415-A863572E7CCB}"/>
                </a:ext>
              </a:extLst>
            </p:cNvPr>
            <p:cNvSpPr txBox="1"/>
            <p:nvPr userDrawn="1"/>
          </p:nvSpPr>
          <p:spPr>
            <a:xfrm>
              <a:off x="1073328" y="775628"/>
              <a:ext cx="5136022" cy="2431339"/>
            </a:xfrm>
            <a:prstGeom prst="rect">
              <a:avLst/>
            </a:prstGeom>
            <a:noFill/>
          </p:spPr>
          <p:txBody>
            <a:bodyPr wrap="none" lIns="0" tIns="0" rIns="0" bIns="0" rtlCol="0">
              <a:spAutoFit/>
            </a:bodyPr>
            <a:lstStyle/>
            <a:p>
              <a:r>
                <a:rPr lang="en-US" sz="21066" b="1" i="0" dirty="0">
                  <a:solidFill>
                    <a:schemeClr val="tx1"/>
                  </a:solidFill>
                  <a:latin typeface="ITC Garamond Std Book Narrow" panose="02020505060506020304" pitchFamily="18" charset="0"/>
                </a:rPr>
                <a:t>Thank</a:t>
              </a:r>
            </a:p>
          </p:txBody>
        </p:sp>
        <p:sp>
          <p:nvSpPr>
            <p:cNvPr id="4" name="TextBox 3">
              <a:extLst>
                <a:ext uri="{FF2B5EF4-FFF2-40B4-BE49-F238E27FC236}">
                  <a16:creationId xmlns:a16="http://schemas.microsoft.com/office/drawing/2014/main" id="{15743AC7-ACB7-BA4B-926B-0F389F33FE1B}"/>
                </a:ext>
              </a:extLst>
            </p:cNvPr>
            <p:cNvSpPr txBox="1"/>
            <p:nvPr userDrawn="1"/>
          </p:nvSpPr>
          <p:spPr>
            <a:xfrm>
              <a:off x="4571998" y="1929515"/>
              <a:ext cx="2917867" cy="2431339"/>
            </a:xfrm>
            <a:prstGeom prst="rect">
              <a:avLst/>
            </a:prstGeom>
            <a:noFill/>
          </p:spPr>
          <p:txBody>
            <a:bodyPr wrap="none" lIns="0" tIns="0" rIns="0" bIns="0" rtlCol="0">
              <a:spAutoFit/>
            </a:bodyPr>
            <a:lstStyle/>
            <a:p>
              <a:r>
                <a:rPr lang="en-US" sz="21066" b="1" i="0" dirty="0">
                  <a:solidFill>
                    <a:schemeClr val="tx1"/>
                  </a:solidFill>
                  <a:latin typeface="ITC Garamond Std Book Narrow" panose="02020505060506020304" pitchFamily="18" charset="0"/>
                </a:rPr>
                <a:t>you</a:t>
              </a:r>
            </a:p>
          </p:txBody>
        </p:sp>
      </p:grpSp>
      <p:sp>
        <p:nvSpPr>
          <p:cNvPr id="9" name="Footer Placeholder 8">
            <a:extLst>
              <a:ext uri="{FF2B5EF4-FFF2-40B4-BE49-F238E27FC236}">
                <a16:creationId xmlns:a16="http://schemas.microsoft.com/office/drawing/2014/main" id="{01110F0B-57F1-A6ED-09EC-04C0F42B0EF2}"/>
              </a:ext>
            </a:extLst>
          </p:cNvPr>
          <p:cNvSpPr>
            <a:spLocks noGrp="1"/>
          </p:cNvSpPr>
          <p:nvPr>
            <p:ph type="ftr" sz="quarter" idx="10"/>
          </p:nvPr>
        </p:nvSpPr>
        <p:spPr>
          <a:xfrm>
            <a:off x="609600" y="6181196"/>
            <a:ext cx="10972800" cy="228885"/>
          </a:xfrm>
        </p:spPr>
        <p:txBody>
          <a:bodyPr/>
          <a:lstStyle>
            <a:lvl1pPr algn="ctr">
              <a:defRPr sz="1067" b="1" i="0">
                <a:latin typeface="Ringside Black" panose="02000500000000000000" pitchFamily="2" charset="0"/>
              </a:defRPr>
            </a:lvl1pPr>
          </a:lstStyle>
          <a:p>
            <a:r>
              <a:rPr lang="en-US" dirty="0"/>
              <a:t>Company Confidential  © 2024 Eli Lilly and Company</a:t>
            </a:r>
          </a:p>
        </p:txBody>
      </p:sp>
    </p:spTree>
    <p:extLst>
      <p:ext uri="{BB962C8B-B14F-4D97-AF65-F5344CB8AC3E}">
        <p14:creationId xmlns:p14="http://schemas.microsoft.com/office/powerpoint/2010/main" val="211990460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White" preserve="1">
  <p:cSld name="White">
    <p:spTree>
      <p:nvGrpSpPr>
        <p:cNvPr id="1" name="Shape 57"/>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43D0F9-0884-8DD7-D8CF-269A5589E5C4}"/>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AD4B0633-3E0D-462A-BC82-159B256F960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0246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umber 1 and Title">
    <p:bg>
      <p:bgPr>
        <a:solidFill>
          <a:schemeClr val="bg2"/>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7CA46359-578F-5BD5-8F60-868EF995C4D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852783" y="728357"/>
            <a:ext cx="2578607" cy="5140251"/>
          </a:xfrm>
          <a:prstGeom prst="rect">
            <a:avLst/>
          </a:prstGeom>
        </p:spPr>
      </p:pic>
      <p:sp>
        <p:nvSpPr>
          <p:cNvPr id="5" name="Footer Placeholder 4">
            <a:extLst>
              <a:ext uri="{FF2B5EF4-FFF2-40B4-BE49-F238E27FC236}">
                <a16:creationId xmlns:a16="http://schemas.microsoft.com/office/drawing/2014/main" id="{E490119D-777B-13E5-733E-F07D898A913D}"/>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62FC3CCC-DEB2-2369-3D61-EDD7F533CBD4}"/>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9" name="Title 9">
            <a:extLst>
              <a:ext uri="{FF2B5EF4-FFF2-40B4-BE49-F238E27FC236}">
                <a16:creationId xmlns:a16="http://schemas.microsoft.com/office/drawing/2014/main" id="{8E305E80-E4EE-216E-00AE-403BE2031BF2}"/>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74D4CF99-BF0A-DE8F-6BB6-9F62A7AB181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537688399"/>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umber 2 and Title">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692E1C-4E3D-00C0-D25E-FE1D56BBE16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26280" y="704088"/>
            <a:ext cx="3054095" cy="5141061"/>
          </a:xfrm>
          <a:prstGeom prst="rect">
            <a:avLst/>
          </a:prstGeom>
        </p:spPr>
      </p:pic>
      <p:sp>
        <p:nvSpPr>
          <p:cNvPr id="5" name="Footer Placeholder 4">
            <a:extLst>
              <a:ext uri="{FF2B5EF4-FFF2-40B4-BE49-F238E27FC236}">
                <a16:creationId xmlns:a16="http://schemas.microsoft.com/office/drawing/2014/main" id="{E490119D-777B-13E5-733E-F07D898A913D}"/>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62FC3CCC-DEB2-2369-3D61-EDD7F533CBD4}"/>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9" name="Title 9">
            <a:extLst>
              <a:ext uri="{FF2B5EF4-FFF2-40B4-BE49-F238E27FC236}">
                <a16:creationId xmlns:a16="http://schemas.microsoft.com/office/drawing/2014/main" id="{8E305E80-E4EE-216E-00AE-403BE2031BF2}"/>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dirty="0"/>
              <a:t>Click to edit Master title style</a:t>
            </a:r>
          </a:p>
        </p:txBody>
      </p:sp>
      <p:pic>
        <p:nvPicPr>
          <p:cNvPr id="4" name="Graphic 3" descr="Lilly Logo">
            <a:extLst>
              <a:ext uri="{FF2B5EF4-FFF2-40B4-BE49-F238E27FC236}">
                <a16:creationId xmlns:a16="http://schemas.microsoft.com/office/drawing/2014/main" id="{A6DFE348-1BF6-AEA9-D7AF-07268B0F894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429254459"/>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Number 3 and Title">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198A3B9-0DEF-9029-2E7F-60000E6AFBF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480560" y="466344"/>
            <a:ext cx="3246120" cy="5754870"/>
          </a:xfrm>
          <a:prstGeom prst="rect">
            <a:avLst/>
          </a:prstGeom>
        </p:spPr>
      </p:pic>
      <p:sp>
        <p:nvSpPr>
          <p:cNvPr id="5" name="Footer Placeholder 4">
            <a:extLst>
              <a:ext uri="{FF2B5EF4-FFF2-40B4-BE49-F238E27FC236}">
                <a16:creationId xmlns:a16="http://schemas.microsoft.com/office/drawing/2014/main" id="{23A22FAC-E206-554E-2BBA-F0DD66885CE7}"/>
              </a:ext>
            </a:extLst>
          </p:cNvPr>
          <p:cNvSpPr>
            <a:spLocks noGrp="1"/>
          </p:cNvSpPr>
          <p:nvPr>
            <p:ph type="ftr" sz="quarter" idx="10"/>
          </p:nvPr>
        </p:nvSpPr>
        <p:spPr/>
        <p:txBody>
          <a:bodyPr/>
          <a:lstStyle/>
          <a:p>
            <a:r>
              <a:rPr lang="en-US" dirty="0"/>
              <a:t>Company Confidential  © 2024 Eli Lilly and Company</a:t>
            </a:r>
          </a:p>
        </p:txBody>
      </p:sp>
      <p:sp>
        <p:nvSpPr>
          <p:cNvPr id="7" name="Slide Number Placeholder 6">
            <a:extLst>
              <a:ext uri="{FF2B5EF4-FFF2-40B4-BE49-F238E27FC236}">
                <a16:creationId xmlns:a16="http://schemas.microsoft.com/office/drawing/2014/main" id="{CDCE4390-8345-7954-6324-E604264933B4}"/>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9" name="Title 9">
            <a:extLst>
              <a:ext uri="{FF2B5EF4-FFF2-40B4-BE49-F238E27FC236}">
                <a16:creationId xmlns:a16="http://schemas.microsoft.com/office/drawing/2014/main" id="{547C276B-8B64-FCF9-C52B-C6F58BE801B5}"/>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5E196520-EE12-AFA5-7D7F-9947CA87F06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749858488"/>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Number 4 and Title">
    <p:bg>
      <p:bgPr>
        <a:solidFill>
          <a:schemeClr val="bg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D36A0F4-8633-41A7-463F-51E1BAB2ACF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61688" y="502920"/>
            <a:ext cx="3493007" cy="5663420"/>
          </a:xfrm>
          <a:prstGeom prst="rect">
            <a:avLst/>
          </a:prstGeom>
        </p:spPr>
      </p:pic>
      <p:sp>
        <p:nvSpPr>
          <p:cNvPr id="10" name="Footer Placeholder 9">
            <a:extLst>
              <a:ext uri="{FF2B5EF4-FFF2-40B4-BE49-F238E27FC236}">
                <a16:creationId xmlns:a16="http://schemas.microsoft.com/office/drawing/2014/main" id="{7C53B84B-E35A-BB1F-E8FD-4E3CEA6A6490}"/>
              </a:ext>
            </a:extLst>
          </p:cNvPr>
          <p:cNvSpPr>
            <a:spLocks noGrp="1"/>
          </p:cNvSpPr>
          <p:nvPr>
            <p:ph type="ftr" sz="quarter" idx="10"/>
          </p:nvPr>
        </p:nvSpPr>
        <p:spPr/>
        <p:txBody>
          <a:bodyPr/>
          <a:lstStyle/>
          <a:p>
            <a:r>
              <a:rPr lang="en-US" dirty="0"/>
              <a:t>Company Confidential  © 2024 Eli Lilly and Company</a:t>
            </a:r>
          </a:p>
        </p:txBody>
      </p:sp>
      <p:sp>
        <p:nvSpPr>
          <p:cNvPr id="11" name="Slide Number Placeholder 10">
            <a:extLst>
              <a:ext uri="{FF2B5EF4-FFF2-40B4-BE49-F238E27FC236}">
                <a16:creationId xmlns:a16="http://schemas.microsoft.com/office/drawing/2014/main" id="{8571CEA6-7F4E-1833-E6FB-29542C5FA358}"/>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2" name="Title 9">
            <a:extLst>
              <a:ext uri="{FF2B5EF4-FFF2-40B4-BE49-F238E27FC236}">
                <a16:creationId xmlns:a16="http://schemas.microsoft.com/office/drawing/2014/main" id="{4A59F95A-499B-0850-39CF-45FDB939CBD3}"/>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9E6A4090-FA35-6BB5-F5BA-0B6FB5ACC96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448195884"/>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umber 5 and Title">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3CDBFF2-D5FE-8BB3-0FB6-2AF9355E7C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672584" y="594360"/>
            <a:ext cx="2898647" cy="5670162"/>
          </a:xfrm>
          <a:prstGeom prst="rect">
            <a:avLst/>
          </a:prstGeom>
        </p:spPr>
      </p:pic>
      <p:sp>
        <p:nvSpPr>
          <p:cNvPr id="10" name="Footer Placeholder 9">
            <a:extLst>
              <a:ext uri="{FF2B5EF4-FFF2-40B4-BE49-F238E27FC236}">
                <a16:creationId xmlns:a16="http://schemas.microsoft.com/office/drawing/2014/main" id="{6FEB92B3-E79D-ABC7-DB74-319045C59A56}"/>
              </a:ext>
            </a:extLst>
          </p:cNvPr>
          <p:cNvSpPr>
            <a:spLocks noGrp="1"/>
          </p:cNvSpPr>
          <p:nvPr>
            <p:ph type="ftr" sz="quarter" idx="10"/>
          </p:nvPr>
        </p:nvSpPr>
        <p:spPr/>
        <p:txBody>
          <a:bodyPr/>
          <a:lstStyle/>
          <a:p>
            <a:r>
              <a:rPr lang="en-US" dirty="0"/>
              <a:t>Company Confidential  © 2024 Eli Lilly and Company</a:t>
            </a:r>
          </a:p>
        </p:txBody>
      </p:sp>
      <p:sp>
        <p:nvSpPr>
          <p:cNvPr id="11" name="Slide Number Placeholder 10">
            <a:extLst>
              <a:ext uri="{FF2B5EF4-FFF2-40B4-BE49-F238E27FC236}">
                <a16:creationId xmlns:a16="http://schemas.microsoft.com/office/drawing/2014/main" id="{0451E03F-70A5-AB50-A50F-8BE1921D3F37}"/>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2" name="Title 9">
            <a:extLst>
              <a:ext uri="{FF2B5EF4-FFF2-40B4-BE49-F238E27FC236}">
                <a16:creationId xmlns:a16="http://schemas.microsoft.com/office/drawing/2014/main" id="{24FDE47F-1315-6753-F25E-245DF83BE0CB}"/>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C6DBE7E8-6762-B803-206B-FD2904BEE1B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3321696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Number 6 and Title">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699FAF1-DADD-43F1-8BE4-49F546D4AD3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425696" y="374904"/>
            <a:ext cx="3401567" cy="5954864"/>
          </a:xfrm>
          <a:prstGeom prst="rect">
            <a:avLst/>
          </a:prstGeom>
        </p:spPr>
      </p:pic>
      <p:sp>
        <p:nvSpPr>
          <p:cNvPr id="5" name="Footer Placeholder 4">
            <a:extLst>
              <a:ext uri="{FF2B5EF4-FFF2-40B4-BE49-F238E27FC236}">
                <a16:creationId xmlns:a16="http://schemas.microsoft.com/office/drawing/2014/main" id="{84D7F927-9CF1-8D94-D55E-C07305226C0F}"/>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3AC5646F-C1CB-0086-CC6D-01AAA063F10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9" name="Title 9">
            <a:extLst>
              <a:ext uri="{FF2B5EF4-FFF2-40B4-BE49-F238E27FC236}">
                <a16:creationId xmlns:a16="http://schemas.microsoft.com/office/drawing/2014/main" id="{F852F334-70B0-BB91-6BD1-938315855522}"/>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28A378CD-9AB4-858F-602B-14B362C1F35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77075993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 7 and Title">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CB9E668-9570-B066-B9C8-FF322BD167F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62856" y="640080"/>
            <a:ext cx="3255264" cy="5575595"/>
          </a:xfrm>
          <a:prstGeom prst="rect">
            <a:avLst/>
          </a:prstGeom>
        </p:spPr>
      </p:pic>
      <p:sp>
        <p:nvSpPr>
          <p:cNvPr id="5" name="Footer Placeholder 4">
            <a:extLst>
              <a:ext uri="{FF2B5EF4-FFF2-40B4-BE49-F238E27FC236}">
                <a16:creationId xmlns:a16="http://schemas.microsoft.com/office/drawing/2014/main" id="{AF226803-C2D9-8E86-CFEC-A49F70B071F5}"/>
              </a:ext>
            </a:extLst>
          </p:cNvPr>
          <p:cNvSpPr>
            <a:spLocks noGrp="1"/>
          </p:cNvSpPr>
          <p:nvPr>
            <p:ph type="ftr" sz="quarter" idx="10"/>
          </p:nvPr>
        </p:nvSpPr>
        <p:spPr/>
        <p:txBody>
          <a:bodyPr/>
          <a:lstStyle/>
          <a:p>
            <a:r>
              <a:rPr lang="en-US" dirty="0"/>
              <a:t>Company Confidential  © 2024 Eli Lilly and Company</a:t>
            </a:r>
          </a:p>
        </p:txBody>
      </p:sp>
      <p:sp>
        <p:nvSpPr>
          <p:cNvPr id="7" name="Slide Number Placeholder 6">
            <a:extLst>
              <a:ext uri="{FF2B5EF4-FFF2-40B4-BE49-F238E27FC236}">
                <a16:creationId xmlns:a16="http://schemas.microsoft.com/office/drawing/2014/main" id="{6B508287-475D-C61C-34A0-03B128987BC2}"/>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9" name="Title 9">
            <a:extLst>
              <a:ext uri="{FF2B5EF4-FFF2-40B4-BE49-F238E27FC236}">
                <a16:creationId xmlns:a16="http://schemas.microsoft.com/office/drawing/2014/main" id="{6CC55A9F-9A2E-B557-772A-CB321AB6A86C}"/>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0E556F8D-0DAB-96A8-04A3-3FF47101AFE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67161262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Number 8 and Title">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9B8A09A-A167-3699-550F-66B84F4D958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52544" y="786384"/>
            <a:ext cx="3520439" cy="5242486"/>
          </a:xfrm>
          <a:prstGeom prst="rect">
            <a:avLst/>
          </a:prstGeom>
        </p:spPr>
      </p:pic>
      <p:sp>
        <p:nvSpPr>
          <p:cNvPr id="5" name="Footer Placeholder 4">
            <a:extLst>
              <a:ext uri="{FF2B5EF4-FFF2-40B4-BE49-F238E27FC236}">
                <a16:creationId xmlns:a16="http://schemas.microsoft.com/office/drawing/2014/main" id="{89A5D64B-AFFB-5EB8-4BF4-2CA424CF0348}"/>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B07BD71C-D92E-9483-DC5E-6D89F8A48A62}"/>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9" name="Title 9">
            <a:extLst>
              <a:ext uri="{FF2B5EF4-FFF2-40B4-BE49-F238E27FC236}">
                <a16:creationId xmlns:a16="http://schemas.microsoft.com/office/drawing/2014/main" id="{8FFFE94C-1EAC-D14F-FBF2-EF65DD62CBA3}"/>
              </a:ext>
            </a:extLst>
          </p:cNvPr>
          <p:cNvSpPr>
            <a:spLocks noGrp="1"/>
          </p:cNvSpPr>
          <p:nvPr>
            <p:ph type="title"/>
          </p:nvPr>
        </p:nvSpPr>
        <p:spPr>
          <a:xfrm>
            <a:off x="96456" y="2571796"/>
            <a:ext cx="11999088" cy="1582674"/>
          </a:xfrm>
        </p:spPr>
        <p:txBody>
          <a:bodyPr anchor="ctr" anchorCtr="0"/>
          <a:lstStyle>
            <a:lvl1pPr algn="ctr">
              <a:defRPr sz="5870" b="1" i="0" cap="all" baseline="0">
                <a:solidFill>
                  <a:schemeClr val="accent1"/>
                </a:solidFill>
                <a:latin typeface="Ringside Black" panose="02000500000000000000" pitchFamily="2" charset="0"/>
              </a:defRPr>
            </a:lvl1pPr>
          </a:lstStyle>
          <a:p>
            <a:r>
              <a:rPr lang="en-US"/>
              <a:t>Click to edit Master title style</a:t>
            </a:r>
          </a:p>
        </p:txBody>
      </p:sp>
      <p:pic>
        <p:nvPicPr>
          <p:cNvPr id="3" name="Graphic 2" descr="Lilly Logo">
            <a:extLst>
              <a:ext uri="{FF2B5EF4-FFF2-40B4-BE49-F238E27FC236}">
                <a16:creationId xmlns:a16="http://schemas.microsoft.com/office/drawing/2014/main" id="{AA18A9B0-D383-7CED-696E-26FA788DED7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69413674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21792" y="457200"/>
            <a:ext cx="11058144" cy="914400"/>
          </a:xfrm>
        </p:spPr>
        <p:txBody>
          <a:bodyPr>
            <a:noAutofit/>
          </a:bodyPr>
          <a:lstStyle>
            <a:lvl1pPr>
              <a:lnSpc>
                <a:spcPct val="80000"/>
              </a:lnSpc>
              <a:defRPr sz="4000" spc="0" baseline="0"/>
            </a:lvl1pPr>
          </a:lstStyle>
          <a:p>
            <a:r>
              <a:rPr lang="en-US" dirty="0"/>
              <a:t>Click to edit Master title style</a:t>
            </a:r>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Tree>
    <p:extLst>
      <p:ext uri="{BB962C8B-B14F-4D97-AF65-F5344CB8AC3E}">
        <p14:creationId xmlns:p14="http://schemas.microsoft.com/office/powerpoint/2010/main" val="4015338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Number 1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sp>
        <p:nvSpPr>
          <p:cNvPr id="17" name="Text Placeholder 16">
            <a:extLst>
              <a:ext uri="{FF2B5EF4-FFF2-40B4-BE49-F238E27FC236}">
                <a16:creationId xmlns:a16="http://schemas.microsoft.com/office/drawing/2014/main" id="{2AE0FB6F-D1A9-203E-9F8B-2A3565773404}"/>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pic>
        <p:nvPicPr>
          <p:cNvPr id="9" name="Graphic 8">
            <a:extLst>
              <a:ext uri="{FF2B5EF4-FFF2-40B4-BE49-F238E27FC236}">
                <a16:creationId xmlns:a16="http://schemas.microsoft.com/office/drawing/2014/main" id="{0C5F47E7-0C8F-D398-7B51-4C0E52C09A5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754112" y="1078992"/>
            <a:ext cx="2194559" cy="4374682"/>
          </a:xfrm>
          <a:prstGeom prst="rect">
            <a:avLst/>
          </a:prstGeom>
        </p:spPr>
      </p:pic>
      <p:pic>
        <p:nvPicPr>
          <p:cNvPr id="3" name="Graphic 2" descr="Lilly Logo">
            <a:extLst>
              <a:ext uri="{FF2B5EF4-FFF2-40B4-BE49-F238E27FC236}">
                <a16:creationId xmlns:a16="http://schemas.microsoft.com/office/drawing/2014/main" id="{DB9565DC-C2B2-5A46-1D3D-B20C3AF83D4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190380629"/>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Number 2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pic>
        <p:nvPicPr>
          <p:cNvPr id="11" name="Graphic 10">
            <a:extLst>
              <a:ext uri="{FF2B5EF4-FFF2-40B4-BE49-F238E27FC236}">
                <a16:creationId xmlns:a16="http://schemas.microsoft.com/office/drawing/2014/main" id="{8BB5BB1C-BAF6-C046-161B-FC5748FBC57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478146" y="1132247"/>
            <a:ext cx="2607398" cy="4389119"/>
          </a:xfrm>
          <a:prstGeom prst="rect">
            <a:avLst/>
          </a:prstGeom>
        </p:spPr>
      </p:pic>
      <p:pic>
        <p:nvPicPr>
          <p:cNvPr id="3" name="Graphic 2" descr="Lilly Logo">
            <a:extLst>
              <a:ext uri="{FF2B5EF4-FFF2-40B4-BE49-F238E27FC236}">
                <a16:creationId xmlns:a16="http://schemas.microsoft.com/office/drawing/2014/main" id="{9AF570B6-F6EF-786D-2CBD-18EE9AE3B2E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2" name="Text Placeholder 16">
            <a:extLst>
              <a:ext uri="{FF2B5EF4-FFF2-40B4-BE49-F238E27FC236}">
                <a16:creationId xmlns:a16="http://schemas.microsoft.com/office/drawing/2014/main" id="{3623A132-C3FB-1AE9-48D6-208E2B7499E8}"/>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58319812"/>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Number 3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dirty="0"/>
              <a:t>Click to edit Master title style</a:t>
            </a:r>
          </a:p>
        </p:txBody>
      </p:sp>
      <p:pic>
        <p:nvPicPr>
          <p:cNvPr id="8" name="Graphic 7">
            <a:extLst>
              <a:ext uri="{FF2B5EF4-FFF2-40B4-BE49-F238E27FC236}">
                <a16:creationId xmlns:a16="http://schemas.microsoft.com/office/drawing/2014/main" id="{6C30FFE8-BFD9-018E-8F2F-325FBB159AA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442297" y="951325"/>
            <a:ext cx="2761488" cy="4895692"/>
          </a:xfrm>
          <a:prstGeom prst="rect">
            <a:avLst/>
          </a:prstGeom>
        </p:spPr>
      </p:pic>
      <p:pic>
        <p:nvPicPr>
          <p:cNvPr id="3" name="Graphic 2" descr="Lilly Logo">
            <a:extLst>
              <a:ext uri="{FF2B5EF4-FFF2-40B4-BE49-F238E27FC236}">
                <a16:creationId xmlns:a16="http://schemas.microsoft.com/office/drawing/2014/main" id="{AB0B3A72-DCD9-1810-E207-D9EDF9798D5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2" name="Text Placeholder 16">
            <a:extLst>
              <a:ext uri="{FF2B5EF4-FFF2-40B4-BE49-F238E27FC236}">
                <a16:creationId xmlns:a16="http://schemas.microsoft.com/office/drawing/2014/main" id="{3FACF860-DEB6-CC43-432C-B3B5F101D62A}"/>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8586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Number 4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pic>
        <p:nvPicPr>
          <p:cNvPr id="7" name="Graphic 6">
            <a:extLst>
              <a:ext uri="{FF2B5EF4-FFF2-40B4-BE49-F238E27FC236}">
                <a16:creationId xmlns:a16="http://schemas.microsoft.com/office/drawing/2014/main" id="{E9B47A71-DE5E-0E99-C81D-A3ABC6DF1D6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334709" y="898178"/>
            <a:ext cx="2978073" cy="4828527"/>
          </a:xfrm>
          <a:prstGeom prst="rect">
            <a:avLst/>
          </a:prstGeom>
        </p:spPr>
      </p:pic>
      <p:pic>
        <p:nvPicPr>
          <p:cNvPr id="3" name="Graphic 2" descr="Lilly Logo">
            <a:extLst>
              <a:ext uri="{FF2B5EF4-FFF2-40B4-BE49-F238E27FC236}">
                <a16:creationId xmlns:a16="http://schemas.microsoft.com/office/drawing/2014/main" id="{1FF88C86-552A-BA1D-EBA7-030D10AF0CB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2" name="Text Placeholder 16">
            <a:extLst>
              <a:ext uri="{FF2B5EF4-FFF2-40B4-BE49-F238E27FC236}">
                <a16:creationId xmlns:a16="http://schemas.microsoft.com/office/drawing/2014/main" id="{5EDA9808-E6D5-51AB-4C2A-679B9C07D804}"/>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2799805"/>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Number 5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pic>
        <p:nvPicPr>
          <p:cNvPr id="10" name="Graphic 9">
            <a:extLst>
              <a:ext uri="{FF2B5EF4-FFF2-40B4-BE49-F238E27FC236}">
                <a16:creationId xmlns:a16="http://schemas.microsoft.com/office/drawing/2014/main" id="{48153A1A-A22E-ADB2-141B-DA52EB175B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94256" y="1058356"/>
            <a:ext cx="2468880" cy="4829475"/>
          </a:xfrm>
          <a:prstGeom prst="rect">
            <a:avLst/>
          </a:prstGeom>
        </p:spPr>
      </p:pic>
      <p:pic>
        <p:nvPicPr>
          <p:cNvPr id="3" name="Graphic 2" descr="Lilly Logo">
            <a:extLst>
              <a:ext uri="{FF2B5EF4-FFF2-40B4-BE49-F238E27FC236}">
                <a16:creationId xmlns:a16="http://schemas.microsoft.com/office/drawing/2014/main" id="{6E7944BC-19DF-2C52-3CA5-9AEB6AB6D1F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2" name="Text Placeholder 16">
            <a:extLst>
              <a:ext uri="{FF2B5EF4-FFF2-40B4-BE49-F238E27FC236}">
                <a16:creationId xmlns:a16="http://schemas.microsoft.com/office/drawing/2014/main" id="{AB073AEF-35B3-CD6A-6854-AD9748BC5089}"/>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9870974"/>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Number 6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3" name="Title 14">
            <a:extLst>
              <a:ext uri="{FF2B5EF4-FFF2-40B4-BE49-F238E27FC236}">
                <a16:creationId xmlns:a16="http://schemas.microsoft.com/office/drawing/2014/main" id="{A1B1BE8D-058F-47C6-B816-8CB9B5231236}"/>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pic>
        <p:nvPicPr>
          <p:cNvPr id="8" name="Graphic 7">
            <a:extLst>
              <a:ext uri="{FF2B5EF4-FFF2-40B4-BE49-F238E27FC236}">
                <a16:creationId xmlns:a16="http://schemas.microsoft.com/office/drawing/2014/main" id="{4F296183-4F3C-92BC-431D-F143050DDDD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397264" y="829734"/>
            <a:ext cx="2902839" cy="5081778"/>
          </a:xfrm>
          <a:prstGeom prst="rect">
            <a:avLst/>
          </a:prstGeom>
        </p:spPr>
      </p:pic>
      <p:pic>
        <p:nvPicPr>
          <p:cNvPr id="2" name="Graphic 1" descr="Lilly Logo">
            <a:extLst>
              <a:ext uri="{FF2B5EF4-FFF2-40B4-BE49-F238E27FC236}">
                <a16:creationId xmlns:a16="http://schemas.microsoft.com/office/drawing/2014/main" id="{5DEFA694-35ED-F09F-636B-72DA7B01A8A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7" name="Text Placeholder 16">
            <a:extLst>
              <a:ext uri="{FF2B5EF4-FFF2-40B4-BE49-F238E27FC236}">
                <a16:creationId xmlns:a16="http://schemas.microsoft.com/office/drawing/2014/main" id="{2C87261D-3765-D28C-64B2-84C5DF7D64DB}"/>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7224372"/>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Number 7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pic>
        <p:nvPicPr>
          <p:cNvPr id="4" name="Graphic 3">
            <a:extLst>
              <a:ext uri="{FF2B5EF4-FFF2-40B4-BE49-F238E27FC236}">
                <a16:creationId xmlns:a16="http://schemas.microsoft.com/office/drawing/2014/main" id="{A4A05FAD-719F-A05B-375E-4DF568299DE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06074" y="1090550"/>
            <a:ext cx="2772537" cy="4748784"/>
          </a:xfrm>
          <a:prstGeom prst="rect">
            <a:avLst/>
          </a:prstGeom>
        </p:spPr>
      </p:pic>
      <p:pic>
        <p:nvPicPr>
          <p:cNvPr id="3" name="Graphic 2" descr="Lilly Logo">
            <a:extLst>
              <a:ext uri="{FF2B5EF4-FFF2-40B4-BE49-F238E27FC236}">
                <a16:creationId xmlns:a16="http://schemas.microsoft.com/office/drawing/2014/main" id="{46E50484-BBED-8E1D-B959-5097016F847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2" name="Text Placeholder 16">
            <a:extLst>
              <a:ext uri="{FF2B5EF4-FFF2-40B4-BE49-F238E27FC236}">
                <a16:creationId xmlns:a16="http://schemas.microsoft.com/office/drawing/2014/main" id="{D9B61B81-2708-13CC-7EA5-BD8EBBC20CC6}"/>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048568"/>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Number 8 with Header and Copy">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6DB781-78A2-5843-0401-71AF1D4FCA44}"/>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DCC43B13-24DB-E8B9-10CE-8A99B9DE7D3B}"/>
              </a:ext>
            </a:extLst>
          </p:cNvPr>
          <p:cNvSpPr>
            <a:spLocks noGrp="1"/>
          </p:cNvSpPr>
          <p:nvPr>
            <p:ph type="sldNum" idx="11"/>
          </p:nvPr>
        </p:nvSpPr>
        <p:spPr/>
        <p:txBody>
          <a:bodyPr/>
          <a:lstStyle/>
          <a:p>
            <a:fld id="{00000000-1234-1234-1234-123412341234}" type="slidenum">
              <a:rPr lang="en" smtClean="0"/>
              <a:pPr/>
              <a:t>‹#›</a:t>
            </a:fld>
            <a:endParaRPr lang="en" dirty="0"/>
          </a:p>
        </p:txBody>
      </p:sp>
      <p:sp>
        <p:nvSpPr>
          <p:cNvPr id="15" name="Title 14">
            <a:extLst>
              <a:ext uri="{FF2B5EF4-FFF2-40B4-BE49-F238E27FC236}">
                <a16:creationId xmlns:a16="http://schemas.microsoft.com/office/drawing/2014/main" id="{FE460508-C406-C95D-30AF-452CCF8C7A85}"/>
              </a:ext>
            </a:extLst>
          </p:cNvPr>
          <p:cNvSpPr>
            <a:spLocks noGrp="1"/>
          </p:cNvSpPr>
          <p:nvPr>
            <p:ph type="title"/>
          </p:nvPr>
        </p:nvSpPr>
        <p:spPr>
          <a:xfrm>
            <a:off x="609600" y="2398666"/>
            <a:ext cx="5943600" cy="975200"/>
          </a:xfrm>
        </p:spPr>
        <p:txBody>
          <a:bodyPr/>
          <a:lstStyle>
            <a:lvl1pPr>
              <a:lnSpc>
                <a:spcPct val="90000"/>
              </a:lnSpc>
              <a:defRPr sz="3200" b="1" i="0" spc="0" baseline="0">
                <a:solidFill>
                  <a:schemeClr val="tx1"/>
                </a:solidFill>
                <a:latin typeface="Ringside Black" panose="02000500000000000000" pitchFamily="2" charset="0"/>
              </a:defRPr>
            </a:lvl1pPr>
          </a:lstStyle>
          <a:p>
            <a:r>
              <a:rPr lang="en-US"/>
              <a:t>Click to edit Master title style</a:t>
            </a:r>
          </a:p>
        </p:txBody>
      </p:sp>
      <p:pic>
        <p:nvPicPr>
          <p:cNvPr id="4" name="Graphic 3">
            <a:extLst>
              <a:ext uri="{FF2B5EF4-FFF2-40B4-BE49-F238E27FC236}">
                <a16:creationId xmlns:a16="http://schemas.microsoft.com/office/drawing/2014/main" id="{5FC89900-AF3E-A7ED-31AD-29E985E2A7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329657" y="1103416"/>
            <a:ext cx="3004185" cy="4473702"/>
          </a:xfrm>
          <a:prstGeom prst="rect">
            <a:avLst/>
          </a:prstGeom>
        </p:spPr>
      </p:pic>
      <p:pic>
        <p:nvPicPr>
          <p:cNvPr id="3" name="Graphic 2" descr="Lilly Logo">
            <a:extLst>
              <a:ext uri="{FF2B5EF4-FFF2-40B4-BE49-F238E27FC236}">
                <a16:creationId xmlns:a16="http://schemas.microsoft.com/office/drawing/2014/main" id="{CCDFC921-1D29-352F-C629-4E3A3D17372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7" name="Text Placeholder 16">
            <a:extLst>
              <a:ext uri="{FF2B5EF4-FFF2-40B4-BE49-F238E27FC236}">
                <a16:creationId xmlns:a16="http://schemas.microsoft.com/office/drawing/2014/main" id="{73D4AD74-FC28-998C-091A-F385367E7425}"/>
              </a:ext>
            </a:extLst>
          </p:cNvPr>
          <p:cNvSpPr>
            <a:spLocks noGrp="1"/>
          </p:cNvSpPr>
          <p:nvPr>
            <p:ph type="body" sz="quarter" idx="12"/>
          </p:nvPr>
        </p:nvSpPr>
        <p:spPr>
          <a:xfrm>
            <a:off x="609600" y="3408967"/>
            <a:ext cx="5943600" cy="2120900"/>
          </a:xfrm>
        </p:spPr>
        <p:txBody>
          <a:bodyPr>
            <a:normAutofit/>
          </a:bodyPr>
          <a:lstStyle>
            <a:lvl1pPr>
              <a:lnSpc>
                <a:spcPts val="1733"/>
              </a:lnSpc>
              <a:defRPr sz="1733"/>
            </a:lvl1pPr>
            <a:lvl2pPr>
              <a:lnSpc>
                <a:spcPts val="1733"/>
              </a:lnSpc>
              <a:defRPr sz="1600"/>
            </a:lvl2pPr>
            <a:lvl3pPr>
              <a:lnSpc>
                <a:spcPts val="1733"/>
              </a:lnSpc>
              <a:defRPr sz="1400"/>
            </a:lvl3pPr>
            <a:lvl4pPr>
              <a:lnSpc>
                <a:spcPts val="1733"/>
              </a:lnSpc>
              <a:defRPr sz="1733"/>
            </a:lvl4pPr>
            <a:lvl5pPr>
              <a:lnSpc>
                <a:spcPts val="1733"/>
              </a:lnSpc>
              <a:defRPr sz="1733"/>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269321"/>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Number 1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4" name="Graphic 3">
            <a:extLst>
              <a:ext uri="{FF2B5EF4-FFF2-40B4-BE49-F238E27FC236}">
                <a16:creationId xmlns:a16="http://schemas.microsoft.com/office/drawing/2014/main" id="{49D4427D-C7E2-B176-C9C7-D9BF8F8755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87552" y="1307592"/>
            <a:ext cx="2084830" cy="4155945"/>
          </a:xfrm>
          <a:prstGeom prst="rect">
            <a:avLst/>
          </a:prstGeom>
        </p:spPr>
      </p:pic>
      <p:sp>
        <p:nvSpPr>
          <p:cNvPr id="6" name="Text Placeholder 7">
            <a:extLst>
              <a:ext uri="{FF2B5EF4-FFF2-40B4-BE49-F238E27FC236}">
                <a16:creationId xmlns:a16="http://schemas.microsoft.com/office/drawing/2014/main" id="{9ECCE3A2-0815-85F7-BCA3-2F24864FDBB3}"/>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6570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Number 2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6F89F311-8B50-CBE3-A484-EF38341D2B5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22376" y="1344168"/>
            <a:ext cx="2471596" cy="4160519"/>
          </a:xfrm>
          <a:prstGeom prst="rect">
            <a:avLst/>
          </a:prstGeom>
        </p:spPr>
      </p:pic>
      <p:sp>
        <p:nvSpPr>
          <p:cNvPr id="9" name="Text Placeholder 7">
            <a:extLst>
              <a:ext uri="{FF2B5EF4-FFF2-40B4-BE49-F238E27FC236}">
                <a16:creationId xmlns:a16="http://schemas.microsoft.com/office/drawing/2014/main" id="{8CC2A39D-4C51-44CD-BDCA-273DDE33C398}"/>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370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09600" y="815541"/>
            <a:ext cx="11058144" cy="401017"/>
          </a:xfrm>
        </p:spPr>
        <p:txBody>
          <a:bodyPr>
            <a:noAutofit/>
          </a:bodyPr>
          <a:lstStyle>
            <a:lvl1pPr>
              <a:lnSpc>
                <a:spcPct val="80000"/>
              </a:lnSpc>
              <a:defRPr sz="3750" spc="0" baseline="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11" name="Text Placeholder 12">
            <a:extLst>
              <a:ext uri="{FF2B5EF4-FFF2-40B4-BE49-F238E27FC236}">
                <a16:creationId xmlns:a16="http://schemas.microsoft.com/office/drawing/2014/main" id="{964B7321-6416-B466-F640-9CA19AD0818A}"/>
              </a:ext>
            </a:extLst>
          </p:cNvPr>
          <p:cNvSpPr>
            <a:spLocks noGrp="1"/>
          </p:cNvSpPr>
          <p:nvPr>
            <p:ph type="body" sz="quarter" idx="14" hasCustomPrompt="1"/>
          </p:nvPr>
        </p:nvSpPr>
        <p:spPr>
          <a:xfrm>
            <a:off x="612649" y="1252728"/>
            <a:ext cx="11055096" cy="283464"/>
          </a:xfrm>
        </p:spPr>
        <p:txBody>
          <a:bodyPr>
            <a:noAutofit/>
          </a:bodyPr>
          <a:lstStyle>
            <a:lvl1pPr marL="1588" indent="0">
              <a:lnSpc>
                <a:spcPct val="100000"/>
              </a:lnSpc>
              <a:spcBef>
                <a:spcPts val="0"/>
              </a:spcBef>
              <a:buFontTx/>
              <a:buNone/>
              <a:defRPr sz="15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1113717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Number 3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E60C88E0-D980-9B0C-1767-2A904565403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4944" y="1133856"/>
            <a:ext cx="2626614" cy="4656582"/>
          </a:xfrm>
          <a:prstGeom prst="rect">
            <a:avLst/>
          </a:prstGeom>
        </p:spPr>
      </p:pic>
      <p:sp>
        <p:nvSpPr>
          <p:cNvPr id="9" name="Text Placeholder 7">
            <a:extLst>
              <a:ext uri="{FF2B5EF4-FFF2-40B4-BE49-F238E27FC236}">
                <a16:creationId xmlns:a16="http://schemas.microsoft.com/office/drawing/2014/main" id="{1D3C07C6-0D53-0870-B55B-DEB8C85CE2AA}"/>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1137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Number 4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F4F4D83C-6743-3CD9-AC7C-32993037C47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94360" y="941832"/>
            <a:ext cx="2825496" cy="4581144"/>
          </a:xfrm>
          <a:prstGeom prst="rect">
            <a:avLst/>
          </a:prstGeom>
        </p:spPr>
      </p:pic>
      <p:sp>
        <p:nvSpPr>
          <p:cNvPr id="10" name="Text Placeholder 7">
            <a:extLst>
              <a:ext uri="{FF2B5EF4-FFF2-40B4-BE49-F238E27FC236}">
                <a16:creationId xmlns:a16="http://schemas.microsoft.com/office/drawing/2014/main" id="{1F7DED82-CBA3-CF52-333A-0D26685C0B84}"/>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73106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umber 5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CC69CA02-CBB0-134E-6AB0-F754D536DCD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05256" y="1170432"/>
            <a:ext cx="2345436" cy="4588002"/>
          </a:xfrm>
          <a:prstGeom prst="rect">
            <a:avLst/>
          </a:prstGeom>
        </p:spPr>
      </p:pic>
      <p:sp>
        <p:nvSpPr>
          <p:cNvPr id="6" name="Text Placeholder 7">
            <a:extLst>
              <a:ext uri="{FF2B5EF4-FFF2-40B4-BE49-F238E27FC236}">
                <a16:creationId xmlns:a16="http://schemas.microsoft.com/office/drawing/2014/main" id="{4F84F7B6-868D-32BB-82E0-F6C25E9EB6D3}"/>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78158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umber 6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2B12D5FA-7DCA-F9B5-5254-63DECE52A8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49224" y="960120"/>
            <a:ext cx="2752343" cy="4818317"/>
          </a:xfrm>
          <a:prstGeom prst="rect">
            <a:avLst/>
          </a:prstGeom>
        </p:spPr>
      </p:pic>
      <p:sp>
        <p:nvSpPr>
          <p:cNvPr id="8" name="Text Placeholder 7">
            <a:extLst>
              <a:ext uri="{FF2B5EF4-FFF2-40B4-BE49-F238E27FC236}">
                <a16:creationId xmlns:a16="http://schemas.microsoft.com/office/drawing/2014/main" id="{EBA002E3-0D7F-4C93-5DEE-3E680AB00394}"/>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09106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Number 7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2E09ED98-CD0E-0F4C-4913-04881A345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04672" y="1234440"/>
            <a:ext cx="2624328" cy="4494932"/>
          </a:xfrm>
          <a:prstGeom prst="rect">
            <a:avLst/>
          </a:prstGeom>
        </p:spPr>
      </p:pic>
      <p:sp>
        <p:nvSpPr>
          <p:cNvPr id="8" name="Text Placeholder 7">
            <a:extLst>
              <a:ext uri="{FF2B5EF4-FFF2-40B4-BE49-F238E27FC236}">
                <a16:creationId xmlns:a16="http://schemas.microsoft.com/office/drawing/2014/main" id="{FEF78683-D1F9-A7B5-5939-F2514A4FB8AA}"/>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27474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umber8 and Copy">
    <p:bg>
      <p:bgPr>
        <a:solidFill>
          <a:schemeClr val="bg1"/>
        </a:solidFill>
        <a:effectLst/>
      </p:bgPr>
    </p:bg>
    <p:spTree>
      <p:nvGrpSpPr>
        <p:cNvPr id="1" name=""/>
        <p:cNvGrpSpPr/>
        <p:nvPr/>
      </p:nvGrpSpPr>
      <p:grpSpPr>
        <a:xfrm>
          <a:off x="0" y="0"/>
          <a:ext cx="0" cy="0"/>
          <a:chOff x="0" y="0"/>
          <a:chExt cx="0" cy="0"/>
        </a:xfrm>
      </p:grpSpPr>
      <p:sp>
        <p:nvSpPr>
          <p:cNvPr id="11" name="Google Shape;345;p56">
            <a:extLst>
              <a:ext uri="{FF2B5EF4-FFF2-40B4-BE49-F238E27FC236}">
                <a16:creationId xmlns:a16="http://schemas.microsoft.com/office/drawing/2014/main" id="{A06E5021-05F2-EF49-8F40-D0B34C94B6DF}"/>
              </a:ext>
            </a:extLst>
          </p:cNvPr>
          <p:cNvSpPr/>
          <p:nvPr userDrawn="1"/>
        </p:nvSpPr>
        <p:spPr>
          <a:xfrm>
            <a:off x="4032740" y="0"/>
            <a:ext cx="815916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b="0" i="0" dirty="0">
              <a:solidFill>
                <a:schemeClr val="tx1"/>
              </a:solidFill>
              <a:latin typeface="Ringside Book" panose="02000500000000000000" pitchFamily="2" charset="0"/>
            </a:endParaRPr>
          </a:p>
        </p:txBody>
      </p:sp>
      <p:sp>
        <p:nvSpPr>
          <p:cNvPr id="2" name="Footer Placeholder 1">
            <a:extLst>
              <a:ext uri="{FF2B5EF4-FFF2-40B4-BE49-F238E27FC236}">
                <a16:creationId xmlns:a16="http://schemas.microsoft.com/office/drawing/2014/main" id="{334A283B-6DE3-E6A0-87DE-815613EC1DEA}"/>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918CFFCE-AEC2-AEED-8CA3-EE4557696F22}"/>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4" name="Graphic 3">
            <a:extLst>
              <a:ext uri="{FF2B5EF4-FFF2-40B4-BE49-F238E27FC236}">
                <a16:creationId xmlns:a16="http://schemas.microsoft.com/office/drawing/2014/main" id="{5376E1DD-66B0-5143-E559-55CA1F5E2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85216" y="1316736"/>
            <a:ext cx="2846070" cy="4238244"/>
          </a:xfrm>
          <a:prstGeom prst="rect">
            <a:avLst/>
          </a:prstGeom>
        </p:spPr>
      </p:pic>
      <p:sp>
        <p:nvSpPr>
          <p:cNvPr id="8" name="Text Placeholder 7">
            <a:extLst>
              <a:ext uri="{FF2B5EF4-FFF2-40B4-BE49-F238E27FC236}">
                <a16:creationId xmlns:a16="http://schemas.microsoft.com/office/drawing/2014/main" id="{CA305C76-51D8-6CB2-713C-357936DA608F}"/>
              </a:ext>
            </a:extLst>
          </p:cNvPr>
          <p:cNvSpPr>
            <a:spLocks noGrp="1"/>
          </p:cNvSpPr>
          <p:nvPr>
            <p:ph type="body" sz="quarter" idx="12"/>
          </p:nvPr>
        </p:nvSpPr>
        <p:spPr>
          <a:xfrm>
            <a:off x="4844242" y="671513"/>
            <a:ext cx="6545584" cy="5314950"/>
          </a:xfrm>
        </p:spPr>
        <p:txBody>
          <a:bodyPr anchor="ctr" anchorCtr="0">
            <a:noAutofit/>
          </a:bodyPr>
          <a:lstStyle>
            <a:lvl1pPr>
              <a:lnSpc>
                <a:spcPct val="85000"/>
              </a:lnSpc>
              <a:spcBef>
                <a:spcPts val="1800"/>
              </a:spcBef>
              <a:spcAft>
                <a:spcPts val="0"/>
              </a:spcAft>
              <a:defRPr sz="2500"/>
            </a:lvl1pPr>
            <a:lvl2pPr marL="182880" indent="-182880">
              <a:lnSpc>
                <a:spcPct val="80000"/>
              </a:lnSpc>
              <a:spcBef>
                <a:spcPts val="1000"/>
              </a:spcBef>
              <a:defRPr sz="2200"/>
            </a:lvl2pPr>
            <a:lvl3pPr>
              <a:lnSpc>
                <a:spcPct val="80000"/>
              </a:lnSpc>
              <a:spcBef>
                <a:spcPts val="800"/>
              </a:spcBef>
              <a:defRPr sz="2000"/>
            </a:lvl3pPr>
            <a:lvl4pPr>
              <a:lnSpc>
                <a:spcPts val="2000"/>
              </a:lnSpc>
              <a:spcBef>
                <a:spcPts val="600"/>
              </a:spcBef>
              <a:defRPr sz="2500"/>
            </a:lvl4pPr>
            <a:lvl5pPr>
              <a:lnSpc>
                <a:spcPts val="2000"/>
              </a:lnSpc>
              <a:spcBef>
                <a:spcPts val="600"/>
              </a:spcBef>
              <a:defRPr sz="25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34353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Red" preserve="1">
  <p:cSld name="Red">
    <p:bg>
      <p:bgRef idx="1001">
        <a:schemeClr val="bg2"/>
      </p:bgRef>
    </p:bg>
    <p:spTree>
      <p:nvGrpSpPr>
        <p:cNvPr id="1" name="Shape 63"/>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23EBE6-368C-AABD-B2EA-795883AD82CC}"/>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12AE3C09-9B54-44B9-EC3E-D950BA48161E}"/>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5" name="Graphic 4" descr="Lilly Logo">
            <a:extLst>
              <a:ext uri="{FF2B5EF4-FFF2-40B4-BE49-F238E27FC236}">
                <a16:creationId xmlns:a16="http://schemas.microsoft.com/office/drawing/2014/main" id="{D92314BA-1663-BF45-E1D9-B82EBA5889E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638233803"/>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ink" preserve="1">
  <p:cSld name="Pink">
    <p:bg>
      <p:bgRef idx="1001">
        <a:schemeClr val="bg2"/>
      </p:bgRef>
    </p:bg>
    <p:spTree>
      <p:nvGrpSpPr>
        <p:cNvPr id="1" name="Shape 75"/>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6690A0-0AF5-E732-C5CD-5AA98AB3E4D8}"/>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a:extLst>
              <a:ext uri="{FF2B5EF4-FFF2-40B4-BE49-F238E27FC236}">
                <a16:creationId xmlns:a16="http://schemas.microsoft.com/office/drawing/2014/main" id="{FD62D8EC-4B60-FE0E-8399-27620E8BC271}"/>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971352237"/>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Black" preserve="1">
  <p:cSld name="Black">
    <p:bg>
      <p:bgRef idx="1001">
        <a:schemeClr val="bg1"/>
      </p:bgRef>
    </p:bg>
    <p:spTree>
      <p:nvGrpSpPr>
        <p:cNvPr id="1" name="Shape 69"/>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B3A4E0-B45B-FC58-7EC9-0BE82D9BAF29}"/>
              </a:ext>
            </a:extLst>
          </p:cNvPr>
          <p:cNvSpPr>
            <a:spLocks noGrp="1"/>
          </p:cNvSpPr>
          <p:nvPr>
            <p:ph type="ftr" sz="quarter" idx="10"/>
          </p:nvPr>
        </p:nvSpPr>
        <p:spPr/>
        <p:txBody>
          <a:bodyPr/>
          <a:lstStyle/>
          <a:p>
            <a:r>
              <a:rPr lang="en-US" dirty="0"/>
              <a:t>Company Confidential  © 2024 Eli Lilly and Company</a:t>
            </a:r>
          </a:p>
        </p:txBody>
      </p:sp>
      <p:sp>
        <p:nvSpPr>
          <p:cNvPr id="5" name="Slide Number Placeholder 4">
            <a:extLst>
              <a:ext uri="{FF2B5EF4-FFF2-40B4-BE49-F238E27FC236}">
                <a16:creationId xmlns:a16="http://schemas.microsoft.com/office/drawing/2014/main" id="{C9F28F76-0637-4D79-19A0-06B26525E7B5}"/>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4" name="Graphic 3" descr="Lilly Logo">
            <a:extLst>
              <a:ext uri="{FF2B5EF4-FFF2-40B4-BE49-F238E27FC236}">
                <a16:creationId xmlns:a16="http://schemas.microsoft.com/office/drawing/2014/main" id="{B42BC263-056D-8556-F4A0-F4F184450B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308682626"/>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old Brown">
    <p:bg>
      <p:bgRef idx="1001">
        <a:schemeClr val="bg2"/>
      </p:bgRef>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7A89135-A0FA-5053-BB8C-D9E2E2608AAB}"/>
              </a:ext>
            </a:extLst>
          </p:cNvPr>
          <p:cNvSpPr>
            <a:spLocks noGrp="1"/>
          </p:cNvSpPr>
          <p:nvPr>
            <p:ph type="ftr" sz="quarter" idx="10"/>
          </p:nvPr>
        </p:nvSpPr>
        <p:spPr/>
        <p:txBody>
          <a:bodyPr/>
          <a:lstStyle/>
          <a:p>
            <a:r>
              <a:rPr lang="en-US" dirty="0"/>
              <a:t>Company Confidential  © 2024 Eli Lilly and Company</a:t>
            </a:r>
          </a:p>
        </p:txBody>
      </p:sp>
      <p:sp>
        <p:nvSpPr>
          <p:cNvPr id="8" name="Slide Number Placeholder 7">
            <a:extLst>
              <a:ext uri="{FF2B5EF4-FFF2-40B4-BE49-F238E27FC236}">
                <a16:creationId xmlns:a16="http://schemas.microsoft.com/office/drawing/2014/main" id="{B8E43B90-5ACF-20B0-B297-2CC79068BCA6}"/>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B8B511B0-14FA-1F35-CA2A-DC60E451EC0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80882255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and Long Copy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C940-2DB6-4AB0-D169-1B0425E840F6}"/>
              </a:ext>
            </a:extLst>
          </p:cNvPr>
          <p:cNvSpPr>
            <a:spLocks noGrp="1"/>
          </p:cNvSpPr>
          <p:nvPr>
            <p:ph type="title"/>
          </p:nvPr>
        </p:nvSpPr>
        <p:spPr>
          <a:xfrm>
            <a:off x="621792" y="513966"/>
            <a:ext cx="6297754" cy="505941"/>
          </a:xfrm>
        </p:spPr>
        <p:txBody>
          <a:bodyPr>
            <a:noAutofit/>
          </a:bodyPr>
          <a:lstStyle>
            <a:lvl1pPr>
              <a:lnSpc>
                <a:spcPct val="114000"/>
              </a:lnSpc>
              <a:spcAft>
                <a:spcPts val="1600"/>
              </a:spcAft>
              <a:defRPr sz="1050" b="1" i="0" cap="all" spc="0" baseline="0">
                <a:solidFill>
                  <a:schemeClr val="accent1"/>
                </a:solidFill>
                <a:latin typeface="Ringside Black" panose="02000500000000000000" pitchFamily="2"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C18E767E-699E-1B05-21A9-036BCB788343}"/>
              </a:ext>
            </a:extLst>
          </p:cNvPr>
          <p:cNvSpPr>
            <a:spLocks noGrp="1"/>
          </p:cNvSpPr>
          <p:nvPr>
            <p:ph type="ftr" sz="quarter" idx="10"/>
          </p:nvPr>
        </p:nvSpPr>
        <p:spPr/>
        <p:txBody>
          <a:bodyPr/>
          <a:lstStyle/>
          <a:p>
            <a:r>
              <a:rPr lang="en-US"/>
              <a:t>Company Confidential  © 2024 Eli Lilly and Company</a:t>
            </a:r>
          </a:p>
        </p:txBody>
      </p:sp>
      <p:sp>
        <p:nvSpPr>
          <p:cNvPr id="4" name="Slide Number Placeholder 3">
            <a:extLst>
              <a:ext uri="{FF2B5EF4-FFF2-40B4-BE49-F238E27FC236}">
                <a16:creationId xmlns:a16="http://schemas.microsoft.com/office/drawing/2014/main" id="{64CA55A6-733B-9ECD-69EC-C1CDD2C5163F}"/>
              </a:ext>
            </a:extLst>
          </p:cNvPr>
          <p:cNvSpPr>
            <a:spLocks noGrp="1"/>
          </p:cNvSpPr>
          <p:nvPr>
            <p:ph type="sldNum" sz="quarter" idx="11"/>
          </p:nvPr>
        </p:nvSpPr>
        <p:spPr/>
        <p:txBody>
          <a:bodyPr/>
          <a:lstStyle/>
          <a:p>
            <a:fld id="{48135D20-C3A1-FF4C-B4DB-BE449A9B144D}" type="slidenum">
              <a:t>‹#›</a:t>
            </a:fld>
            <a:endParaRPr lang="en-US"/>
          </a:p>
        </p:txBody>
      </p:sp>
      <p:sp>
        <p:nvSpPr>
          <p:cNvPr id="6" name="Content Placeholder 5">
            <a:extLst>
              <a:ext uri="{FF2B5EF4-FFF2-40B4-BE49-F238E27FC236}">
                <a16:creationId xmlns:a16="http://schemas.microsoft.com/office/drawing/2014/main" id="{ED0F9961-1D04-E5F2-0481-E31DDDD6A7DA}"/>
              </a:ext>
            </a:extLst>
          </p:cNvPr>
          <p:cNvSpPr>
            <a:spLocks noGrp="1"/>
          </p:cNvSpPr>
          <p:nvPr>
            <p:ph sz="quarter" idx="12"/>
          </p:nvPr>
        </p:nvSpPr>
        <p:spPr>
          <a:xfrm>
            <a:off x="609601" y="1097264"/>
            <a:ext cx="4736592" cy="4965192"/>
          </a:xfrm>
        </p:spPr>
        <p:txBody>
          <a:bodyPr>
            <a:noAutofit/>
          </a:bodyPr>
          <a:lstStyle>
            <a:lvl1pPr>
              <a:lnSpc>
                <a:spcPts val="1600"/>
              </a:lnSpc>
              <a:spcBef>
                <a:spcPts val="1600"/>
              </a:spcBef>
              <a:defRPr sz="1350"/>
            </a:lvl1pPr>
            <a:lvl2pPr marL="182880">
              <a:lnSpc>
                <a:spcPts val="2000"/>
              </a:lnSpc>
              <a:spcBef>
                <a:spcPts val="1000"/>
              </a:spcBef>
              <a:buSzPct val="87000"/>
              <a:defRPr sz="1350"/>
            </a:lvl2pPr>
            <a:lvl3pPr>
              <a:spcBef>
                <a:spcPts val="1000"/>
              </a:spcBef>
              <a:buSzPct val="87000"/>
              <a:defRPr sz="1350"/>
            </a:lvl3pPr>
            <a:lvl4pPr>
              <a:spcBef>
                <a:spcPts val="1000"/>
              </a:spcBef>
              <a:buSzPct val="87000"/>
              <a:defRPr sz="1350"/>
            </a:lvl4pPr>
            <a:lvl5pPr>
              <a:spcBef>
                <a:spcPts val="1000"/>
              </a:spcBef>
              <a:buSzPct val="87000"/>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5BC2DEE0-CC83-F3AE-49D7-5475D1ADAFD5}"/>
              </a:ext>
            </a:extLst>
          </p:cNvPr>
          <p:cNvSpPr>
            <a:spLocks noGrp="1"/>
          </p:cNvSpPr>
          <p:nvPr>
            <p:ph sz="quarter" idx="13"/>
          </p:nvPr>
        </p:nvSpPr>
        <p:spPr>
          <a:xfrm>
            <a:off x="6099048" y="1097264"/>
            <a:ext cx="4736592" cy="4965192"/>
          </a:xfrm>
        </p:spPr>
        <p:txBody>
          <a:bodyPr>
            <a:noAutofit/>
          </a:bodyPr>
          <a:lstStyle>
            <a:lvl1pPr>
              <a:lnSpc>
                <a:spcPts val="1600"/>
              </a:lnSpc>
              <a:spcBef>
                <a:spcPts val="1600"/>
              </a:spcBef>
              <a:defRPr sz="1350"/>
            </a:lvl1pPr>
            <a:lvl2pPr marL="182880">
              <a:lnSpc>
                <a:spcPts val="2000"/>
              </a:lnSpc>
              <a:spcBef>
                <a:spcPts val="1000"/>
              </a:spcBef>
              <a:buSzPct val="87000"/>
              <a:defRPr sz="1350"/>
            </a:lvl2pPr>
            <a:lvl3pPr>
              <a:spcBef>
                <a:spcPts val="1000"/>
              </a:spcBef>
              <a:buSzPct val="87000"/>
              <a:defRPr sz="1350"/>
            </a:lvl3pPr>
            <a:lvl4pPr>
              <a:spcBef>
                <a:spcPts val="1000"/>
              </a:spcBef>
              <a:buSzPct val="87000"/>
              <a:defRPr sz="1350"/>
            </a:lvl4pPr>
            <a:lvl5pPr>
              <a:spcBef>
                <a:spcPts val="1000"/>
              </a:spcBef>
              <a:buSzPct val="87000"/>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443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Vibrant Coral">
    <p:bg>
      <p:bgPr>
        <a:solidFill>
          <a:schemeClr val="accent6"/>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37F6F2-A00E-AB7E-6878-C701C8A3E2AD}"/>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F800E802-7AF1-7E71-20B8-D2E280421C1A}"/>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FC008224-A307-5198-D20A-ED2D3C56C7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696169873"/>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Vibrant Gold">
    <p:bg>
      <p:bgPr>
        <a:solidFill>
          <a:schemeClr val="accent5"/>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940314-69C9-4DBF-41A7-ACC5E7EAB70B}"/>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F114F74A-26E9-9137-77AC-B80E8B1DA00B}"/>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B5C455CC-2884-9A2F-CEF2-8FD068060DB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15911630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old Blue">
    <p:bg>
      <p:bgPr>
        <a:solidFill>
          <a:schemeClr val="accent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3BEE7CC-12FD-5CBA-D24E-BB5332B1170D}"/>
              </a:ext>
            </a:extLst>
          </p:cNvPr>
          <p:cNvSpPr>
            <a:spLocks noGrp="1"/>
          </p:cNvSpPr>
          <p:nvPr>
            <p:ph type="ftr" sz="quarter" idx="10"/>
          </p:nvPr>
        </p:nvSpPr>
        <p:spPr/>
        <p:txBody>
          <a:bodyPr/>
          <a:lstStyle/>
          <a:p>
            <a:r>
              <a:rPr lang="en-US"/>
              <a:t>Company Confidential  © 2024 Eli Lilly and Company</a:t>
            </a:r>
            <a:endParaRPr lang="en-US" dirty="0"/>
          </a:p>
        </p:txBody>
      </p:sp>
      <p:sp>
        <p:nvSpPr>
          <p:cNvPr id="7" name="Slide Number Placeholder 6">
            <a:extLst>
              <a:ext uri="{FF2B5EF4-FFF2-40B4-BE49-F238E27FC236}">
                <a16:creationId xmlns:a16="http://schemas.microsoft.com/office/drawing/2014/main" id="{383FC1A3-4701-B3A6-6768-B79DF7276E45}"/>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19F48EAB-6B61-BE5C-E2D9-40FEB35F20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231060341"/>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old Grey">
    <p:bg>
      <p:bgPr>
        <a:solidFill>
          <a:srgbClr val="8A969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D593F-C3B0-D522-950C-FCDD0CAD5FD2}"/>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03718B3F-DE77-B077-838D-A80969B44A9C}"/>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4" name="Graphic 3" descr="Lilly Logo">
            <a:extLst>
              <a:ext uri="{FF2B5EF4-FFF2-40B4-BE49-F238E27FC236}">
                <a16:creationId xmlns:a16="http://schemas.microsoft.com/office/drawing/2014/main" id="{4B0CBC21-00EF-8889-F5E0-B4564A0F280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3111272136"/>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old Green">
    <p:bg>
      <p:bgPr>
        <a:solidFill>
          <a:schemeClr val="accent4"/>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B0F3AC-294D-C390-F99D-4727F882F49D}"/>
              </a:ext>
            </a:extLst>
          </p:cNvPr>
          <p:cNvSpPr>
            <a:spLocks noGrp="1"/>
          </p:cNvSpPr>
          <p:nvPr>
            <p:ph type="ftr" sz="quarter" idx="10"/>
          </p:nvPr>
        </p:nvSpPr>
        <p:spPr/>
        <p:txBody>
          <a:bodyPr/>
          <a:lstStyle/>
          <a:p>
            <a:r>
              <a:rPr lang="en-US"/>
              <a:t>Company Confidential  © 2024 Eli Lilly and Company</a:t>
            </a:r>
            <a:endParaRPr lang="en-US" dirty="0"/>
          </a:p>
        </p:txBody>
      </p:sp>
      <p:sp>
        <p:nvSpPr>
          <p:cNvPr id="7" name="Slide Number Placeholder 6">
            <a:extLst>
              <a:ext uri="{FF2B5EF4-FFF2-40B4-BE49-F238E27FC236}">
                <a16:creationId xmlns:a16="http://schemas.microsoft.com/office/drawing/2014/main" id="{EE6A5E8E-A931-69BF-CF5B-3AEA79E0F029}"/>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825034CD-302B-54D9-9A84-7965CACF081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742106184"/>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Neutral Rose">
    <p:bg>
      <p:bgPr>
        <a:solidFill>
          <a:srgbClr val="FDE8E5"/>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30357D-78AB-0892-6ADB-E040BDF5B3AD}"/>
              </a:ext>
            </a:extLst>
          </p:cNvPr>
          <p:cNvSpPr>
            <a:spLocks noGrp="1"/>
          </p:cNvSpPr>
          <p:nvPr>
            <p:ph type="ftr" sz="quarter" idx="10"/>
          </p:nvPr>
        </p:nvSpPr>
        <p:spPr/>
        <p:txBody>
          <a:bodyPr/>
          <a:lstStyle/>
          <a:p>
            <a:r>
              <a:rPr lang="en-US"/>
              <a:t>Company Confidential  © 2024 Eli Lilly and Company</a:t>
            </a:r>
            <a:endParaRPr lang="en-US" dirty="0"/>
          </a:p>
        </p:txBody>
      </p:sp>
      <p:sp>
        <p:nvSpPr>
          <p:cNvPr id="7" name="Slide Number Placeholder 6">
            <a:extLst>
              <a:ext uri="{FF2B5EF4-FFF2-40B4-BE49-F238E27FC236}">
                <a16:creationId xmlns:a16="http://schemas.microsoft.com/office/drawing/2014/main" id="{5910FB57-E9B9-3D93-8A94-747DA59071B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6803512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brant Orange">
    <p:bg>
      <p:bgPr>
        <a:solidFill>
          <a:srgbClr val="FDD1B0"/>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14C915-0776-3FFB-B4A1-F4753B08CCA5}"/>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90ED15C3-7EFF-F9EB-2871-08BF9EABD3F8}"/>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7456033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Neutral Cream">
    <p:bg>
      <p:bgPr>
        <a:solidFill>
          <a:srgbClr val="FFF0D8"/>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1DCFD5-C8E7-348F-8DBC-838E76182B24}"/>
              </a:ext>
            </a:extLst>
          </p:cNvPr>
          <p:cNvSpPr>
            <a:spLocks noGrp="1"/>
          </p:cNvSpPr>
          <p:nvPr>
            <p:ph type="ftr" sz="quarter" idx="10"/>
          </p:nvPr>
        </p:nvSpPr>
        <p:spPr/>
        <p:txBody>
          <a:bodyPr/>
          <a:lstStyle/>
          <a:p>
            <a:r>
              <a:rPr lang="en-US" dirty="0"/>
              <a:t>Company Confidential  © 2024 Eli Lilly and Company</a:t>
            </a:r>
          </a:p>
        </p:txBody>
      </p:sp>
      <p:sp>
        <p:nvSpPr>
          <p:cNvPr id="3" name="Slide Number Placeholder 2">
            <a:extLst>
              <a:ext uri="{FF2B5EF4-FFF2-40B4-BE49-F238E27FC236}">
                <a16:creationId xmlns:a16="http://schemas.microsoft.com/office/drawing/2014/main" id="{453A3925-24E5-0B08-5FA2-EA1C2FD7D4E6}"/>
              </a:ext>
            </a:extLst>
          </p:cNvPr>
          <p:cNvSpPr>
            <a:spLocks noGrp="1"/>
          </p:cNvSpPr>
          <p:nvPr>
            <p:ph type="sldNum" idx="11"/>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41353820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Vibrant Azure">
    <p:bg>
      <p:bgPr>
        <a:solidFill>
          <a:schemeClr val="accent3"/>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AFD8C6-78D3-1B98-2061-75C98E8BCBA3}"/>
              </a:ext>
            </a:extLst>
          </p:cNvPr>
          <p:cNvSpPr>
            <a:spLocks noGrp="1"/>
          </p:cNvSpPr>
          <p:nvPr>
            <p:ph type="ftr" sz="quarter" idx="10"/>
          </p:nvPr>
        </p:nvSpPr>
        <p:spPr/>
        <p:txBody>
          <a:bodyPr/>
          <a:lstStyle/>
          <a:p>
            <a:r>
              <a:rPr lang="en-US" dirty="0"/>
              <a:t>Company Confidential  © 2024 Eli Lilly and Company</a:t>
            </a:r>
          </a:p>
        </p:txBody>
      </p:sp>
      <p:sp>
        <p:nvSpPr>
          <p:cNvPr id="6" name="Slide Number Placeholder 5">
            <a:extLst>
              <a:ext uri="{FF2B5EF4-FFF2-40B4-BE49-F238E27FC236}">
                <a16:creationId xmlns:a16="http://schemas.microsoft.com/office/drawing/2014/main" id="{09A722E2-B13F-99B3-9BB7-82864936ADFA}"/>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2" name="Graphic 1" descr="Lilly Logo">
            <a:extLst>
              <a:ext uri="{FF2B5EF4-FFF2-40B4-BE49-F238E27FC236}">
                <a16:creationId xmlns:a16="http://schemas.microsoft.com/office/drawing/2014/main" id="{869025EA-BCDC-6401-B601-B335355F68C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40516999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Neutral Stone">
    <p:bg>
      <p:bgPr>
        <a:solidFill>
          <a:srgbClr val="E4EBF1"/>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5B2F4E6-CFEB-D921-4BBF-F716D58C4C17}"/>
              </a:ext>
            </a:extLst>
          </p:cNvPr>
          <p:cNvSpPr>
            <a:spLocks noGrp="1"/>
          </p:cNvSpPr>
          <p:nvPr>
            <p:ph type="ftr" sz="quarter" idx="10"/>
          </p:nvPr>
        </p:nvSpPr>
        <p:spPr/>
        <p:txBody>
          <a:bodyPr/>
          <a:lstStyle/>
          <a:p>
            <a:r>
              <a:rPr lang="en-US" dirty="0"/>
              <a:t>Company Confidential  © 2024 Eli Lilly and Company</a:t>
            </a:r>
          </a:p>
        </p:txBody>
      </p:sp>
      <p:sp>
        <p:nvSpPr>
          <p:cNvPr id="9" name="Slide Number Placeholder 8">
            <a:extLst>
              <a:ext uri="{FF2B5EF4-FFF2-40B4-BE49-F238E27FC236}">
                <a16:creationId xmlns:a16="http://schemas.microsoft.com/office/drawing/2014/main" id="{920E5A23-7457-D569-77A4-37A2D9A74B76}"/>
              </a:ext>
            </a:extLst>
          </p:cNvPr>
          <p:cNvSpPr>
            <a:spLocks noGrp="1"/>
          </p:cNvSpPr>
          <p:nvPr>
            <p:ph type="sldNum" idx="11"/>
          </p:nvPr>
        </p:nvSpPr>
        <p:spPr/>
        <p:txBody>
          <a:bodyPr/>
          <a:lstStyle/>
          <a:p>
            <a:fld id="{00000000-1234-1234-1234-123412341234}" type="slidenum">
              <a:rPr lang="en" smtClean="0"/>
              <a:pPr/>
              <a:t>‹#›</a:t>
            </a:fld>
            <a:endParaRPr lang="en" dirty="0"/>
          </a:p>
        </p:txBody>
      </p:sp>
      <p:pic>
        <p:nvPicPr>
          <p:cNvPr id="3" name="Graphic 2" descr="Lilly Logo">
            <a:extLst>
              <a:ext uri="{FF2B5EF4-FFF2-40B4-BE49-F238E27FC236}">
                <a16:creationId xmlns:a16="http://schemas.microsoft.com/office/drawing/2014/main" id="{FC6B477F-E225-69FE-81F9-36107F11DA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07264" y="6425184"/>
            <a:ext cx="451103" cy="246354"/>
          </a:xfrm>
          <a:prstGeom prst="rect">
            <a:avLst/>
          </a:prstGeom>
        </p:spPr>
      </p:pic>
    </p:spTree>
    <p:extLst>
      <p:ext uri="{BB962C8B-B14F-4D97-AF65-F5344CB8AC3E}">
        <p14:creationId xmlns:p14="http://schemas.microsoft.com/office/powerpoint/2010/main" val="21415789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6.xml"/><Relationship Id="rId21" Type="http://schemas.openxmlformats.org/officeDocument/2006/relationships/slideLayout" Target="../slideLayouts/slideLayout81.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63" Type="http://schemas.openxmlformats.org/officeDocument/2006/relationships/slideLayout" Target="../slideLayouts/slideLayout123.xml"/><Relationship Id="rId68" Type="http://schemas.openxmlformats.org/officeDocument/2006/relationships/slideLayout" Target="../slideLayouts/slideLayout128.xml"/><Relationship Id="rId84" Type="http://schemas.openxmlformats.org/officeDocument/2006/relationships/slideLayout" Target="../slideLayouts/slideLayout144.xml"/><Relationship Id="rId89" Type="http://schemas.openxmlformats.org/officeDocument/2006/relationships/slideLayout" Target="../slideLayouts/slideLayout149.xml"/><Relationship Id="rId16" Type="http://schemas.openxmlformats.org/officeDocument/2006/relationships/slideLayout" Target="../slideLayouts/slideLayout76.xml"/><Relationship Id="rId11" Type="http://schemas.openxmlformats.org/officeDocument/2006/relationships/slideLayout" Target="../slideLayouts/slideLayout71.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74" Type="http://schemas.openxmlformats.org/officeDocument/2006/relationships/slideLayout" Target="../slideLayouts/slideLayout134.xml"/><Relationship Id="rId79" Type="http://schemas.openxmlformats.org/officeDocument/2006/relationships/slideLayout" Target="../slideLayouts/slideLayout139.xml"/><Relationship Id="rId5" Type="http://schemas.openxmlformats.org/officeDocument/2006/relationships/slideLayout" Target="../slideLayouts/slideLayout65.xml"/><Relationship Id="rId90" Type="http://schemas.openxmlformats.org/officeDocument/2006/relationships/slideLayout" Target="../slideLayouts/slideLayout150.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64" Type="http://schemas.openxmlformats.org/officeDocument/2006/relationships/slideLayout" Target="../slideLayouts/slideLayout124.xml"/><Relationship Id="rId69" Type="http://schemas.openxmlformats.org/officeDocument/2006/relationships/slideLayout" Target="../slideLayouts/slideLayout129.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72" Type="http://schemas.openxmlformats.org/officeDocument/2006/relationships/slideLayout" Target="../slideLayouts/slideLayout132.xml"/><Relationship Id="rId80" Type="http://schemas.openxmlformats.org/officeDocument/2006/relationships/slideLayout" Target="../slideLayouts/slideLayout140.xml"/><Relationship Id="rId85" Type="http://schemas.openxmlformats.org/officeDocument/2006/relationships/slideLayout" Target="../slideLayouts/slideLayout145.xml"/><Relationship Id="rId93" Type="http://schemas.openxmlformats.org/officeDocument/2006/relationships/image" Target="../media/image1.png"/><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59" Type="http://schemas.openxmlformats.org/officeDocument/2006/relationships/slideLayout" Target="../slideLayouts/slideLayout119.xml"/><Relationship Id="rId67" Type="http://schemas.openxmlformats.org/officeDocument/2006/relationships/slideLayout" Target="../slideLayouts/slideLayout127.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slideLayout" Target="../slideLayouts/slideLayout122.xml"/><Relationship Id="rId70" Type="http://schemas.openxmlformats.org/officeDocument/2006/relationships/slideLayout" Target="../slideLayouts/slideLayout130.xml"/><Relationship Id="rId75" Type="http://schemas.openxmlformats.org/officeDocument/2006/relationships/slideLayout" Target="../slideLayouts/slideLayout135.xml"/><Relationship Id="rId83" Type="http://schemas.openxmlformats.org/officeDocument/2006/relationships/slideLayout" Target="../slideLayouts/slideLayout143.xml"/><Relationship Id="rId88" Type="http://schemas.openxmlformats.org/officeDocument/2006/relationships/slideLayout" Target="../slideLayouts/slideLayout148.xml"/><Relationship Id="rId91" Type="http://schemas.openxmlformats.org/officeDocument/2006/relationships/slideLayout" Target="../slideLayouts/slideLayout151.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65" Type="http://schemas.openxmlformats.org/officeDocument/2006/relationships/slideLayout" Target="../slideLayouts/slideLayout125.xml"/><Relationship Id="rId73" Type="http://schemas.openxmlformats.org/officeDocument/2006/relationships/slideLayout" Target="../slideLayouts/slideLayout133.xml"/><Relationship Id="rId78" Type="http://schemas.openxmlformats.org/officeDocument/2006/relationships/slideLayout" Target="../slideLayouts/slideLayout138.xml"/><Relationship Id="rId81" Type="http://schemas.openxmlformats.org/officeDocument/2006/relationships/slideLayout" Target="../slideLayouts/slideLayout141.xml"/><Relationship Id="rId86" Type="http://schemas.openxmlformats.org/officeDocument/2006/relationships/slideLayout" Target="../slideLayouts/slideLayout146.xml"/><Relationship Id="rId94" Type="http://schemas.openxmlformats.org/officeDocument/2006/relationships/image" Target="../media/image2.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9" Type="http://schemas.openxmlformats.org/officeDocument/2006/relationships/slideLayout" Target="../slideLayouts/slideLayout99.xml"/><Relationship Id="rId34" Type="http://schemas.openxmlformats.org/officeDocument/2006/relationships/slideLayout" Target="../slideLayouts/slideLayout94.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6" Type="http://schemas.openxmlformats.org/officeDocument/2006/relationships/slideLayout" Target="../slideLayouts/slideLayout136.xml"/><Relationship Id="rId7" Type="http://schemas.openxmlformats.org/officeDocument/2006/relationships/slideLayout" Target="../slideLayouts/slideLayout67.xml"/><Relationship Id="rId71" Type="http://schemas.openxmlformats.org/officeDocument/2006/relationships/slideLayout" Target="../slideLayouts/slideLayout131.xml"/><Relationship Id="rId92" Type="http://schemas.openxmlformats.org/officeDocument/2006/relationships/theme" Target="../theme/theme2.xml"/><Relationship Id="rId2" Type="http://schemas.openxmlformats.org/officeDocument/2006/relationships/slideLayout" Target="../slideLayouts/slideLayout62.xml"/><Relationship Id="rId29" Type="http://schemas.openxmlformats.org/officeDocument/2006/relationships/slideLayout" Target="../slideLayouts/slideLayout89.xml"/><Relationship Id="rId24" Type="http://schemas.openxmlformats.org/officeDocument/2006/relationships/slideLayout" Target="../slideLayouts/slideLayout84.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66" Type="http://schemas.openxmlformats.org/officeDocument/2006/relationships/slideLayout" Target="../slideLayouts/slideLayout126.xml"/><Relationship Id="rId87" Type="http://schemas.openxmlformats.org/officeDocument/2006/relationships/slideLayout" Target="../slideLayouts/slideLayout147.xml"/><Relationship Id="rId61" Type="http://schemas.openxmlformats.org/officeDocument/2006/relationships/slideLayout" Target="../slideLayouts/slideLayout121.xml"/><Relationship Id="rId82" Type="http://schemas.openxmlformats.org/officeDocument/2006/relationships/slideLayout" Target="../slideLayouts/slideLayout142.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56" Type="http://schemas.openxmlformats.org/officeDocument/2006/relationships/slideLayout" Target="../slideLayouts/slideLayout116.xml"/><Relationship Id="rId77"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9F8A9-754B-50DC-2EB7-30305088EC8A}"/>
              </a:ext>
            </a:extLst>
          </p:cNvPr>
          <p:cNvSpPr>
            <a:spLocks noGrp="1"/>
          </p:cNvSpPr>
          <p:nvPr>
            <p:ph type="title"/>
          </p:nvPr>
        </p:nvSpPr>
        <p:spPr>
          <a:xfrm>
            <a:off x="609600" y="567830"/>
            <a:ext cx="11058144" cy="914400"/>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C621CBE9-6956-CE07-CF18-9161E1915B8C}"/>
              </a:ext>
            </a:extLst>
          </p:cNvPr>
          <p:cNvSpPr>
            <a:spLocks noGrp="1"/>
          </p:cNvSpPr>
          <p:nvPr>
            <p:ph type="body" idx="1"/>
          </p:nvPr>
        </p:nvSpPr>
        <p:spPr>
          <a:xfrm>
            <a:off x="609600" y="1828800"/>
            <a:ext cx="11058144" cy="425328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9E89C31-721A-1004-27B2-706A01F95515}"/>
              </a:ext>
            </a:extLst>
          </p:cNvPr>
          <p:cNvSpPr>
            <a:spLocks noGrp="1"/>
          </p:cNvSpPr>
          <p:nvPr>
            <p:ph type="ftr" sz="quarter" idx="3"/>
          </p:nvPr>
        </p:nvSpPr>
        <p:spPr>
          <a:xfrm>
            <a:off x="9192768" y="6510528"/>
            <a:ext cx="2438400" cy="121920"/>
          </a:xfrm>
          <a:prstGeom prst="rect">
            <a:avLst/>
          </a:prstGeom>
        </p:spPr>
        <p:txBody>
          <a:bodyPr vert="horz" wrap="none" lIns="0" tIns="0" rIns="0" bIns="0" rtlCol="0" anchor="ctr"/>
          <a:lstStyle>
            <a:lvl1pPr algn="r">
              <a:defRPr sz="667">
                <a:solidFill>
                  <a:schemeClr val="tx1"/>
                </a:solidFill>
                <a:latin typeface="+mn-lt"/>
              </a:defRPr>
            </a:lvl1pPr>
          </a:lstStyle>
          <a:p>
            <a:r>
              <a:rPr lang="en-US"/>
              <a:t>Company Confidential  © 2024 Eli Lilly and Company</a:t>
            </a:r>
          </a:p>
        </p:txBody>
      </p:sp>
      <p:sp>
        <p:nvSpPr>
          <p:cNvPr id="6" name="Slide Number Placeholder 5">
            <a:extLst>
              <a:ext uri="{FF2B5EF4-FFF2-40B4-BE49-F238E27FC236}">
                <a16:creationId xmlns:a16="http://schemas.microsoft.com/office/drawing/2014/main" id="{B099CE90-F8BE-6030-D2A5-A1D68DB6B9D8}"/>
              </a:ext>
            </a:extLst>
          </p:cNvPr>
          <p:cNvSpPr>
            <a:spLocks noGrp="1"/>
          </p:cNvSpPr>
          <p:nvPr>
            <p:ph type="sldNum" sz="quarter" idx="4"/>
          </p:nvPr>
        </p:nvSpPr>
        <p:spPr>
          <a:xfrm>
            <a:off x="11667744" y="6510528"/>
            <a:ext cx="304800" cy="121920"/>
          </a:xfrm>
          <a:prstGeom prst="rect">
            <a:avLst/>
          </a:prstGeom>
        </p:spPr>
        <p:txBody>
          <a:bodyPr vert="horz" lIns="0" tIns="0" rIns="0" bIns="0" rtlCol="0" anchor="ctr"/>
          <a:lstStyle>
            <a:lvl1pPr algn="r">
              <a:defRPr sz="667">
                <a:solidFill>
                  <a:schemeClr val="tx1"/>
                </a:solidFill>
                <a:latin typeface="+mn-lt"/>
              </a:defRPr>
            </a:lvl1pPr>
          </a:lstStyle>
          <a:p>
            <a:fld id="{48135D20-C3A1-FF4C-B4DB-BE449A9B144D}" type="slidenum">
              <a:t>‹#›</a:t>
            </a:fld>
            <a:endParaRPr lang="en-US"/>
          </a:p>
        </p:txBody>
      </p:sp>
      <p:pic>
        <p:nvPicPr>
          <p:cNvPr id="7" name="Graphic 6" descr="Lilly Logo">
            <a:extLst>
              <a:ext uri="{FF2B5EF4-FFF2-40B4-BE49-F238E27FC236}">
                <a16:creationId xmlns:a16="http://schemas.microsoft.com/office/drawing/2014/main" id="{517F28FA-F288-05D3-13EA-99C0902FA694}"/>
              </a:ext>
            </a:extLst>
          </p:cNvPr>
          <p:cNvPicPr>
            <a:picLocks noChangeAspect="1"/>
          </p:cNvPicPr>
          <p:nvPr userDrawn="1"/>
        </p:nvPicPr>
        <p:blipFill>
          <a:blip r:embed="rId62">
            <a:extLst>
              <a:ext uri="{96DAC541-7B7A-43D3-8B79-37D633B846F1}">
                <asvg:svgBlip xmlns:asvg="http://schemas.microsoft.com/office/drawing/2016/SVG/main" r:embed="rId63"/>
              </a:ext>
            </a:extLst>
          </a:blip>
          <a:srcRect/>
          <a:stretch/>
        </p:blipFill>
        <p:spPr>
          <a:xfrm>
            <a:off x="207264" y="6425184"/>
            <a:ext cx="451103" cy="246355"/>
          </a:xfrm>
          <a:prstGeom prst="rect">
            <a:avLst/>
          </a:prstGeom>
        </p:spPr>
      </p:pic>
    </p:spTree>
    <p:extLst>
      <p:ext uri="{BB962C8B-B14F-4D97-AF65-F5344CB8AC3E}">
        <p14:creationId xmlns:p14="http://schemas.microsoft.com/office/powerpoint/2010/main" val="89711680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862" r:id="rId5"/>
    <p:sldLayoutId id="2147483872" r:id="rId6"/>
    <p:sldLayoutId id="2147483895" r:id="rId7"/>
    <p:sldLayoutId id="2147483896" r:id="rId8"/>
    <p:sldLayoutId id="2147483873" r:id="rId9"/>
    <p:sldLayoutId id="2147483876" r:id="rId10"/>
    <p:sldLayoutId id="2147483874" r:id="rId11"/>
    <p:sldLayoutId id="2147483887" r:id="rId12"/>
    <p:sldLayoutId id="2147483888" r:id="rId13"/>
    <p:sldLayoutId id="2147483891" r:id="rId14"/>
    <p:sldLayoutId id="2147483892" r:id="rId15"/>
    <p:sldLayoutId id="2147483965" r:id="rId16"/>
    <p:sldLayoutId id="2147483966" r:id="rId17"/>
    <p:sldLayoutId id="2147483967" r:id="rId18"/>
    <p:sldLayoutId id="2147483893" r:id="rId19"/>
    <p:sldLayoutId id="2147483894" r:id="rId20"/>
    <p:sldLayoutId id="2147483974" r:id="rId21"/>
    <p:sldLayoutId id="2147483970" r:id="rId22"/>
    <p:sldLayoutId id="2147483969" r:id="rId23"/>
    <p:sldLayoutId id="2147483971" r:id="rId24"/>
    <p:sldLayoutId id="2147483972" r:id="rId25"/>
    <p:sldLayoutId id="2147483973" r:id="rId26"/>
    <p:sldLayoutId id="2147483875" r:id="rId27"/>
    <p:sldLayoutId id="2147483774" r:id="rId28"/>
    <p:sldLayoutId id="2147483775" r:id="rId29"/>
    <p:sldLayoutId id="2147483866" r:id="rId30"/>
    <p:sldLayoutId id="2147483867" r:id="rId31"/>
    <p:sldLayoutId id="2147483868" r:id="rId32"/>
    <p:sldLayoutId id="2147483869" r:id="rId33"/>
    <p:sldLayoutId id="2147483871" r:id="rId34"/>
    <p:sldLayoutId id="2147483870" r:id="rId35"/>
    <p:sldLayoutId id="2147483771" r:id="rId36"/>
    <p:sldLayoutId id="2147483772" r:id="rId37"/>
    <p:sldLayoutId id="2147483776" r:id="rId38"/>
    <p:sldLayoutId id="2147483777" r:id="rId39"/>
    <p:sldLayoutId id="2147483886" r:id="rId40"/>
    <p:sldLayoutId id="2147483889" r:id="rId41"/>
    <p:sldLayoutId id="2147483883" r:id="rId42"/>
    <p:sldLayoutId id="2147483884" r:id="rId43"/>
    <p:sldLayoutId id="2147483885" r:id="rId44"/>
    <p:sldLayoutId id="2147483780" r:id="rId45"/>
    <p:sldLayoutId id="2147483877" r:id="rId46"/>
    <p:sldLayoutId id="2147483878" r:id="rId47"/>
    <p:sldLayoutId id="2147483879" r:id="rId48"/>
    <p:sldLayoutId id="2147483880" r:id="rId49"/>
    <p:sldLayoutId id="2147483782" r:id="rId50"/>
    <p:sldLayoutId id="2147483881" r:id="rId51"/>
    <p:sldLayoutId id="2147483882" r:id="rId52"/>
    <p:sldLayoutId id="2147483764" r:id="rId53"/>
    <p:sldLayoutId id="2147483765" r:id="rId54"/>
    <p:sldLayoutId id="2147483766" r:id="rId55"/>
    <p:sldLayoutId id="2147483767" r:id="rId56"/>
    <p:sldLayoutId id="2147483768" r:id="rId57"/>
    <p:sldLayoutId id="2147483769" r:id="rId58"/>
    <p:sldLayoutId id="2147483809" r:id="rId59"/>
    <p:sldLayoutId id="2147483808" r:id="rId60"/>
  </p:sldLayoutIdLst>
  <p:hf hdr="0" dt="0"/>
  <p:txStyles>
    <p:titleStyle>
      <a:lvl1pPr algn="l" defTabSz="914377" rtl="0" eaLnBrk="1" latinLnBrk="0" hangingPunct="1">
        <a:lnSpc>
          <a:spcPct val="80000"/>
        </a:lnSpc>
        <a:spcBef>
          <a:spcPct val="0"/>
        </a:spcBef>
        <a:buNone/>
        <a:defRPr sz="4000" b="1" kern="400" spc="0" baseline="0">
          <a:solidFill>
            <a:schemeClr val="tx1"/>
          </a:solidFill>
          <a:latin typeface="ITC Garamond Std Book Narrow" panose="0202050506050602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377" rtl="0" eaLnBrk="1" latinLnBrk="0" hangingPunct="1">
        <a:lnSpc>
          <a:spcPts val="2400"/>
        </a:lnSpc>
        <a:spcBef>
          <a:spcPts val="1000"/>
        </a:spcBef>
        <a:buClrTx/>
        <a:buSzPct val="100000"/>
        <a:buFont typeface="Ringside Book" panose="02000500000000000000" pitchFamily="50" charset="0"/>
        <a:buNone/>
        <a:defRPr sz="2400" kern="400" baseline="0">
          <a:solidFill>
            <a:schemeClr val="tx1"/>
          </a:solidFill>
          <a:latin typeface="+mn-lt"/>
          <a:ea typeface="+mn-ea"/>
          <a:cs typeface="+mn-cs"/>
        </a:defRPr>
      </a:lvl1pPr>
      <a:lvl2pPr marL="137160" indent="-182880" algn="l" defTabSz="914377" rtl="0" eaLnBrk="1" latinLnBrk="0" hangingPunct="1">
        <a:lnSpc>
          <a:spcPts val="2000"/>
        </a:lnSpc>
        <a:spcBef>
          <a:spcPts val="500"/>
        </a:spcBef>
        <a:buSzPct val="70000"/>
        <a:buFont typeface="ITC Garamond Std Book Narrow" panose="02020505060506020304" pitchFamily="18" charset="0"/>
        <a:buChar char="•"/>
        <a:defRPr sz="2000" kern="400">
          <a:solidFill>
            <a:schemeClr val="tx1"/>
          </a:solidFill>
          <a:latin typeface="+mn-lt"/>
          <a:ea typeface="+mn-ea"/>
          <a:cs typeface="+mn-cs"/>
        </a:defRPr>
      </a:lvl2pPr>
      <a:lvl3pPr marL="365751" indent="-182880" algn="l" defTabSz="914377" rtl="0" eaLnBrk="1" latinLnBrk="0" hangingPunct="1">
        <a:lnSpc>
          <a:spcPts val="1600"/>
        </a:lnSpc>
        <a:spcBef>
          <a:spcPts val="500"/>
        </a:spcBef>
        <a:buFont typeface="ITC Garamond Std Book Narrow" panose="02020505060506020304" pitchFamily="18" charset="0"/>
        <a:buChar char="–"/>
        <a:defRPr sz="1600" kern="400">
          <a:solidFill>
            <a:schemeClr val="tx1"/>
          </a:solidFill>
          <a:latin typeface="+mn-lt"/>
          <a:ea typeface="+mn-ea"/>
          <a:cs typeface="+mn-cs"/>
        </a:defRPr>
      </a:lvl3pPr>
      <a:lvl4pPr marL="548640" indent="-182880" algn="l" defTabSz="914377" rtl="0" eaLnBrk="1" latinLnBrk="0" hangingPunct="1">
        <a:lnSpc>
          <a:spcPts val="1400"/>
        </a:lnSpc>
        <a:spcBef>
          <a:spcPts val="500"/>
        </a:spcBef>
        <a:buSzPct val="86000"/>
        <a:buFont typeface="ITC Garamond Std Book Narrow" panose="02020505060506020304" pitchFamily="18" charset="0"/>
        <a:buChar char="•"/>
        <a:defRPr sz="1400" kern="400">
          <a:solidFill>
            <a:schemeClr val="tx1"/>
          </a:solidFill>
          <a:latin typeface="+mn-lt"/>
          <a:ea typeface="+mn-ea"/>
          <a:cs typeface="+mn-cs"/>
        </a:defRPr>
      </a:lvl4pPr>
      <a:lvl5pPr marL="731520" indent="-182880" algn="l" defTabSz="914377" rtl="0" eaLnBrk="1" latinLnBrk="0" hangingPunct="1">
        <a:lnSpc>
          <a:spcPts val="1200"/>
        </a:lnSpc>
        <a:spcBef>
          <a:spcPts val="500"/>
        </a:spcBef>
        <a:buFont typeface="ITC Garamond Std Book Narrow" panose="02020505060506020304" pitchFamily="18" charset="0"/>
        <a:buChar char="–"/>
        <a:defRPr sz="1200" kern="4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E46962"/>
          </p15:clr>
        </p15:guide>
        <p15:guide id="2" pos="7344" userDrawn="1">
          <p15:clr>
            <a:srgbClr val="E46962"/>
          </p15:clr>
        </p15:guide>
        <p15:guide id="3" pos="3840" userDrawn="1">
          <p15:clr>
            <a:srgbClr val="E46962"/>
          </p15:clr>
        </p15:guide>
        <p15:guide id="4" orient="horz" pos="360" userDrawn="1">
          <p15:clr>
            <a:srgbClr val="E46962"/>
          </p15:clr>
        </p15:guide>
        <p15:guide id="5" orient="horz" pos="3960" userDrawn="1">
          <p15:clr>
            <a:srgbClr val="E46962"/>
          </p15:clr>
        </p15:guide>
        <p15:guide id="6" orient="horz" pos="2160" userDrawn="1">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9F8A9-754B-50DC-2EB7-30305088EC8A}"/>
              </a:ext>
            </a:extLst>
          </p:cNvPr>
          <p:cNvSpPr>
            <a:spLocks noGrp="1"/>
          </p:cNvSpPr>
          <p:nvPr>
            <p:ph type="title"/>
          </p:nvPr>
        </p:nvSpPr>
        <p:spPr>
          <a:xfrm>
            <a:off x="609600" y="567830"/>
            <a:ext cx="11058144" cy="914400"/>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C621CBE9-6956-CE07-CF18-9161E1915B8C}"/>
              </a:ext>
            </a:extLst>
          </p:cNvPr>
          <p:cNvSpPr>
            <a:spLocks noGrp="1"/>
          </p:cNvSpPr>
          <p:nvPr>
            <p:ph type="body" idx="1"/>
          </p:nvPr>
        </p:nvSpPr>
        <p:spPr>
          <a:xfrm>
            <a:off x="609600" y="1828800"/>
            <a:ext cx="11058144" cy="425328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9E89C31-721A-1004-27B2-706A01F95515}"/>
              </a:ext>
            </a:extLst>
          </p:cNvPr>
          <p:cNvSpPr>
            <a:spLocks noGrp="1"/>
          </p:cNvSpPr>
          <p:nvPr>
            <p:ph type="ftr" sz="quarter" idx="3"/>
          </p:nvPr>
        </p:nvSpPr>
        <p:spPr>
          <a:xfrm>
            <a:off x="9192768" y="6510528"/>
            <a:ext cx="2438400" cy="121920"/>
          </a:xfrm>
          <a:prstGeom prst="rect">
            <a:avLst/>
          </a:prstGeom>
        </p:spPr>
        <p:txBody>
          <a:bodyPr vert="horz" wrap="none" lIns="0" tIns="0" rIns="0" bIns="0" rtlCol="0" anchor="ctr"/>
          <a:lstStyle>
            <a:lvl1pPr algn="r">
              <a:defRPr sz="667">
                <a:solidFill>
                  <a:schemeClr val="tx1"/>
                </a:solidFill>
                <a:latin typeface="+mn-lt"/>
              </a:defRPr>
            </a:lvl1pPr>
          </a:lstStyle>
          <a:p>
            <a:r>
              <a:rPr lang="en-US"/>
              <a:t>Company Confidential  © 2024 Eli Lilly and Company</a:t>
            </a:r>
          </a:p>
        </p:txBody>
      </p:sp>
      <p:sp>
        <p:nvSpPr>
          <p:cNvPr id="6" name="Slide Number Placeholder 5">
            <a:extLst>
              <a:ext uri="{FF2B5EF4-FFF2-40B4-BE49-F238E27FC236}">
                <a16:creationId xmlns:a16="http://schemas.microsoft.com/office/drawing/2014/main" id="{B099CE90-F8BE-6030-D2A5-A1D68DB6B9D8}"/>
              </a:ext>
            </a:extLst>
          </p:cNvPr>
          <p:cNvSpPr>
            <a:spLocks noGrp="1"/>
          </p:cNvSpPr>
          <p:nvPr>
            <p:ph type="sldNum" sz="quarter" idx="4"/>
          </p:nvPr>
        </p:nvSpPr>
        <p:spPr>
          <a:xfrm>
            <a:off x="11667744" y="6510528"/>
            <a:ext cx="304800" cy="121920"/>
          </a:xfrm>
          <a:prstGeom prst="rect">
            <a:avLst/>
          </a:prstGeom>
        </p:spPr>
        <p:txBody>
          <a:bodyPr vert="horz" lIns="0" tIns="0" rIns="0" bIns="0" rtlCol="0" anchor="ctr"/>
          <a:lstStyle>
            <a:lvl1pPr algn="r">
              <a:defRPr sz="667">
                <a:solidFill>
                  <a:schemeClr val="tx1"/>
                </a:solidFill>
                <a:latin typeface="+mn-lt"/>
              </a:defRPr>
            </a:lvl1pPr>
          </a:lstStyle>
          <a:p>
            <a:fld id="{48135D20-C3A1-FF4C-B4DB-BE449A9B144D}" type="slidenum">
              <a:t>‹#›</a:t>
            </a:fld>
            <a:endParaRPr lang="en-US"/>
          </a:p>
        </p:txBody>
      </p:sp>
      <p:pic>
        <p:nvPicPr>
          <p:cNvPr id="4" name="Graphic 3" descr="Lilly Logo">
            <a:extLst>
              <a:ext uri="{FF2B5EF4-FFF2-40B4-BE49-F238E27FC236}">
                <a16:creationId xmlns:a16="http://schemas.microsoft.com/office/drawing/2014/main" id="{1AD531B8-8F8C-2DFF-48D6-A7D2B11A001C}"/>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207264" y="6425184"/>
            <a:ext cx="451103" cy="246355"/>
          </a:xfrm>
          <a:prstGeom prst="rect">
            <a:avLst/>
          </a:prstGeom>
        </p:spPr>
      </p:pic>
    </p:spTree>
    <p:extLst>
      <p:ext uri="{BB962C8B-B14F-4D97-AF65-F5344CB8AC3E}">
        <p14:creationId xmlns:p14="http://schemas.microsoft.com/office/powerpoint/2010/main" val="2096264003"/>
      </p:ext>
    </p:extLst>
  </p:cSld>
  <p:clrMap bg1="lt1" tx1="dk1" bg2="lt2" tx2="dk2" accent1="accent1" accent2="accent2" accent3="accent3" accent4="accent4" accent5="accent5" accent6="accent6" hlink="hlink" folHlink="folHlink"/>
  <p:sldLayoutIdLst>
    <p:sldLayoutId id="2147483813" r:id="rId1"/>
    <p:sldLayoutId id="2147483976"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77" r:id="rId11"/>
    <p:sldLayoutId id="2147483978" r:id="rId12"/>
    <p:sldLayoutId id="2147483979" r:id="rId13"/>
    <p:sldLayoutId id="2147483980" r:id="rId14"/>
    <p:sldLayoutId id="2147483956" r:id="rId15"/>
    <p:sldLayoutId id="2147483981" r:id="rId16"/>
    <p:sldLayoutId id="2147483982"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811" r:id="rId26"/>
    <p:sldLayoutId id="2147483812"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22" r:id="rId36"/>
    <p:sldLayoutId id="2147483823" r:id="rId37"/>
    <p:sldLayoutId id="2147483824" r:id="rId38"/>
    <p:sldLayoutId id="2147483825" r:id="rId39"/>
    <p:sldLayoutId id="2147483826"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 id="2147483845" r:id="rId58"/>
    <p:sldLayoutId id="2147483846" r:id="rId59"/>
    <p:sldLayoutId id="2147483983" r:id="rId60"/>
    <p:sldLayoutId id="2147483847" r:id="rId61"/>
    <p:sldLayoutId id="2147483984" r:id="rId62"/>
    <p:sldLayoutId id="2147483848" r:id="rId63"/>
    <p:sldLayoutId id="2147483985" r:id="rId64"/>
    <p:sldLayoutId id="2147483849" r:id="rId65"/>
    <p:sldLayoutId id="2147483986" r:id="rId66"/>
    <p:sldLayoutId id="2147483850" r:id="rId67"/>
    <p:sldLayoutId id="2147483987" r:id="rId68"/>
    <p:sldLayoutId id="2147483851" r:id="rId69"/>
    <p:sldLayoutId id="2147483988" r:id="rId70"/>
    <p:sldLayoutId id="2147483852" r:id="rId71"/>
    <p:sldLayoutId id="2147483989" r:id="rId72"/>
    <p:sldLayoutId id="2147483853" r:id="rId73"/>
    <p:sldLayoutId id="2147483990" r:id="rId74"/>
    <p:sldLayoutId id="2147483854" r:id="rId75"/>
    <p:sldLayoutId id="2147483991" r:id="rId76"/>
    <p:sldLayoutId id="2147483855" r:id="rId77"/>
    <p:sldLayoutId id="2147483992" r:id="rId78"/>
    <p:sldLayoutId id="2147483856" r:id="rId79"/>
    <p:sldLayoutId id="2147483993" r:id="rId80"/>
    <p:sldLayoutId id="2147483857" r:id="rId81"/>
    <p:sldLayoutId id="2147483994" r:id="rId82"/>
    <p:sldLayoutId id="2147483858" r:id="rId83"/>
    <p:sldLayoutId id="2147483995" r:id="rId84"/>
    <p:sldLayoutId id="2147483859" r:id="rId85"/>
    <p:sldLayoutId id="2147483996" r:id="rId86"/>
    <p:sldLayoutId id="2147483860" r:id="rId87"/>
    <p:sldLayoutId id="2147483997" r:id="rId88"/>
    <p:sldLayoutId id="2147483805" r:id="rId89"/>
    <p:sldLayoutId id="2147483806" r:id="rId90"/>
    <p:sldLayoutId id="2147483807" r:id="rId91"/>
  </p:sldLayoutIdLst>
  <p:hf hdr="0" dt="0"/>
  <p:txStyles>
    <p:titleStyle>
      <a:lvl1pPr algn="l" defTabSz="914377" rtl="0" eaLnBrk="1" latinLnBrk="0" hangingPunct="1">
        <a:lnSpc>
          <a:spcPct val="80000"/>
        </a:lnSpc>
        <a:spcBef>
          <a:spcPct val="0"/>
        </a:spcBef>
        <a:buNone/>
        <a:defRPr sz="4000" b="1" kern="400" spc="0" baseline="0">
          <a:solidFill>
            <a:schemeClr val="tx1"/>
          </a:solidFill>
          <a:latin typeface="ITC Garamond Std Book Narrow" panose="0202050506050602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377" rtl="0" eaLnBrk="1" latinLnBrk="0" hangingPunct="1">
        <a:lnSpc>
          <a:spcPts val="2400"/>
        </a:lnSpc>
        <a:spcBef>
          <a:spcPts val="1000"/>
        </a:spcBef>
        <a:buClrTx/>
        <a:buSzPct val="100000"/>
        <a:buFont typeface="Ringside Book" panose="02000500000000000000" pitchFamily="50" charset="0"/>
        <a:buNone/>
        <a:defRPr sz="2400" kern="800" baseline="0">
          <a:solidFill>
            <a:schemeClr val="tx1"/>
          </a:solidFill>
          <a:latin typeface="+mn-lt"/>
          <a:ea typeface="+mn-ea"/>
          <a:cs typeface="+mn-cs"/>
        </a:defRPr>
      </a:lvl1pPr>
      <a:lvl2pPr marL="137160" indent="-182880" algn="l" defTabSz="914377" rtl="0" eaLnBrk="1" latinLnBrk="0" hangingPunct="1">
        <a:lnSpc>
          <a:spcPts val="2000"/>
        </a:lnSpc>
        <a:spcBef>
          <a:spcPts val="500"/>
        </a:spcBef>
        <a:buSzPct val="70000"/>
        <a:buFont typeface="ITC Garamond Std Book Narrow" panose="02020505060506020304" pitchFamily="18" charset="0"/>
        <a:buChar char="•"/>
        <a:defRPr sz="2000" kern="800">
          <a:solidFill>
            <a:schemeClr val="tx1"/>
          </a:solidFill>
          <a:latin typeface="+mn-lt"/>
          <a:ea typeface="+mn-ea"/>
          <a:cs typeface="+mn-cs"/>
        </a:defRPr>
      </a:lvl2pPr>
      <a:lvl3pPr marL="365751" indent="-182880" algn="l" defTabSz="914377" rtl="0" eaLnBrk="1" latinLnBrk="0" hangingPunct="1">
        <a:lnSpc>
          <a:spcPts val="1600"/>
        </a:lnSpc>
        <a:spcBef>
          <a:spcPts val="500"/>
        </a:spcBef>
        <a:buFont typeface="ITC Garamond Std Book Narrow" panose="02020505060506020304" pitchFamily="18" charset="0"/>
        <a:buChar char="–"/>
        <a:defRPr sz="1600" kern="800">
          <a:solidFill>
            <a:schemeClr val="tx1"/>
          </a:solidFill>
          <a:latin typeface="+mn-lt"/>
          <a:ea typeface="+mn-ea"/>
          <a:cs typeface="+mn-cs"/>
        </a:defRPr>
      </a:lvl3pPr>
      <a:lvl4pPr marL="548640" indent="-182880" algn="l" defTabSz="914377" rtl="0" eaLnBrk="1" latinLnBrk="0" hangingPunct="1">
        <a:lnSpc>
          <a:spcPts val="1400"/>
        </a:lnSpc>
        <a:spcBef>
          <a:spcPts val="500"/>
        </a:spcBef>
        <a:buSzPct val="86000"/>
        <a:buFont typeface="ITC Garamond Std Book Narrow" panose="02020505060506020304" pitchFamily="18" charset="0"/>
        <a:buChar char="•"/>
        <a:defRPr sz="1400" kern="800">
          <a:solidFill>
            <a:schemeClr val="tx1"/>
          </a:solidFill>
          <a:latin typeface="+mn-lt"/>
          <a:ea typeface="+mn-ea"/>
          <a:cs typeface="+mn-cs"/>
        </a:defRPr>
      </a:lvl4pPr>
      <a:lvl5pPr marL="731520" indent="-182880" algn="l" defTabSz="914377" rtl="0" eaLnBrk="1" latinLnBrk="0" hangingPunct="1">
        <a:lnSpc>
          <a:spcPts val="1200"/>
        </a:lnSpc>
        <a:spcBef>
          <a:spcPts val="500"/>
        </a:spcBef>
        <a:buFont typeface="ITC Garamond Std Book Narrow" panose="02020505060506020304" pitchFamily="18" charset="0"/>
        <a:buChar char="–"/>
        <a:defRPr sz="1200" kern="8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E46962"/>
          </p15:clr>
        </p15:guide>
        <p15:guide id="2" pos="7344" userDrawn="1">
          <p15:clr>
            <a:srgbClr val="E46962"/>
          </p15:clr>
        </p15:guide>
        <p15:guide id="3" pos="3840" userDrawn="1">
          <p15:clr>
            <a:srgbClr val="E46962"/>
          </p15:clr>
        </p15:guide>
        <p15:guide id="4" orient="horz" pos="360" userDrawn="1">
          <p15:clr>
            <a:srgbClr val="E46962"/>
          </p15:clr>
        </p15:guide>
        <p15:guide id="5" orient="horz" pos="3960" userDrawn="1">
          <p15:clr>
            <a:srgbClr val="E46962"/>
          </p15:clr>
        </p15:guide>
        <p15:guide id="6" orient="horz" pos="2160" userDrawn="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descr="Presentation title">
            <a:extLst>
              <a:ext uri="{FF2B5EF4-FFF2-40B4-BE49-F238E27FC236}">
                <a16:creationId xmlns:a16="http://schemas.microsoft.com/office/drawing/2014/main" id="{CAB75427-B3C7-8321-65D1-014A0B644165}"/>
              </a:ext>
              <a:ext uri="{C183D7F6-B498-43B3-948B-1728B52AA6E4}">
                <adec:decorative xmlns:adec="http://schemas.microsoft.com/office/drawing/2017/decorative" val="0"/>
              </a:ext>
            </a:extLst>
          </p:cNvPr>
          <p:cNvSpPr>
            <a:spLocks noGrp="1"/>
          </p:cNvSpPr>
          <p:nvPr>
            <p:ph type="title"/>
          </p:nvPr>
        </p:nvSpPr>
        <p:spPr>
          <a:xfrm>
            <a:off x="293654" y="2757717"/>
            <a:ext cx="7536510" cy="1164770"/>
          </a:xfrm>
        </p:spPr>
        <p:txBody>
          <a:bodyPr/>
          <a:lstStyle/>
          <a:p>
            <a:r>
              <a:rPr lang="en-US" dirty="0"/>
              <a:t>Progress check</a:t>
            </a:r>
          </a:p>
        </p:txBody>
      </p:sp>
      <p:sp>
        <p:nvSpPr>
          <p:cNvPr id="27" name="Text Placeholder 26" descr="Date">
            <a:extLst>
              <a:ext uri="{FF2B5EF4-FFF2-40B4-BE49-F238E27FC236}">
                <a16:creationId xmlns:a16="http://schemas.microsoft.com/office/drawing/2014/main" id="{C7BEE928-6CA0-3F60-74B8-FF9DB377C0F6}"/>
              </a:ext>
              <a:ext uri="{C183D7F6-B498-43B3-948B-1728B52AA6E4}">
                <adec:decorative xmlns:adec="http://schemas.microsoft.com/office/drawing/2017/decorative" val="0"/>
              </a:ext>
            </a:extLst>
          </p:cNvPr>
          <p:cNvSpPr>
            <a:spLocks noGrp="1"/>
          </p:cNvSpPr>
          <p:nvPr>
            <p:ph type="body" sz="quarter" idx="11"/>
          </p:nvPr>
        </p:nvSpPr>
        <p:spPr>
          <a:xfrm>
            <a:off x="523683" y="3721403"/>
            <a:ext cx="7197917" cy="402167"/>
          </a:xfrm>
        </p:spPr>
        <p:txBody>
          <a:bodyPr/>
          <a:lstStyle/>
          <a:p>
            <a:pPr algn="ctr"/>
            <a:r>
              <a:rPr lang="en-US" sz="1600" dirty="0"/>
              <a:t>ADRUTI ONAM</a:t>
            </a:r>
          </a:p>
        </p:txBody>
      </p:sp>
      <p:pic>
        <p:nvPicPr>
          <p:cNvPr id="2" name="Picture Placeholder 27">
            <a:extLst>
              <a:ext uri="{FF2B5EF4-FFF2-40B4-BE49-F238E27FC236}">
                <a16:creationId xmlns:a16="http://schemas.microsoft.com/office/drawing/2014/main" id="{7CD894E9-846C-4064-D704-7DF2D66404D8}"/>
              </a:ext>
              <a:ext uri="{C183D7F6-B498-43B3-948B-1728B52AA6E4}">
                <adec:decorative xmlns:adec="http://schemas.microsoft.com/office/drawing/2017/decorative" val="1"/>
              </a:ext>
            </a:extLst>
          </p:cNvPr>
          <p:cNvPicPr>
            <a:picLocks noChangeAspect="1"/>
          </p:cNvPicPr>
          <p:nvPr/>
        </p:nvPicPr>
        <p:blipFill rotWithShape="1">
          <a:blip r:embed="rId3"/>
          <a:srcRect l="33346" r="33346"/>
          <a:stretch/>
        </p:blipFill>
        <p:spPr>
          <a:xfrm>
            <a:off x="8130092" y="0"/>
            <a:ext cx="4061908" cy="6858000"/>
          </a:xfrm>
          <a:prstGeom prst="rect">
            <a:avLst/>
          </a:prstGeom>
        </p:spPr>
      </p:pic>
    </p:spTree>
    <p:extLst>
      <p:ext uri="{BB962C8B-B14F-4D97-AF65-F5344CB8AC3E}">
        <p14:creationId xmlns:p14="http://schemas.microsoft.com/office/powerpoint/2010/main" val="79284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F5A3B-D5B8-E0E0-18D1-D95CED52A6EE}"/>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E4B5CFA8-6046-FFAE-C275-E3D300C8EE0B}"/>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88BD745B-E0DE-E5C2-1FD7-ED48927BE4BD}"/>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10</a:t>
            </a:fld>
            <a:endParaRPr lang="en-US"/>
          </a:p>
        </p:txBody>
      </p:sp>
      <p:sp>
        <p:nvSpPr>
          <p:cNvPr id="11" name="Title 10" descr="Description 2">
            <a:extLst>
              <a:ext uri="{FF2B5EF4-FFF2-40B4-BE49-F238E27FC236}">
                <a16:creationId xmlns:a16="http://schemas.microsoft.com/office/drawing/2014/main" id="{2D96C449-5A41-2F2D-8226-A96EE81E5DF1}"/>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err="1"/>
              <a:t>Github</a:t>
            </a:r>
            <a:r>
              <a:rPr lang="en-US" sz="3200" dirty="0"/>
              <a:t> CI/CD</a:t>
            </a:r>
          </a:p>
        </p:txBody>
      </p:sp>
      <p:sp>
        <p:nvSpPr>
          <p:cNvPr id="6" name="Text Placeholder 12" descr="Subhead and text placeholder">
            <a:extLst>
              <a:ext uri="{FF2B5EF4-FFF2-40B4-BE49-F238E27FC236}">
                <a16:creationId xmlns:a16="http://schemas.microsoft.com/office/drawing/2014/main" id="{2D07CD28-4818-217F-2676-840036FCD5EA}"/>
              </a:ext>
              <a:ext uri="{C183D7F6-B498-43B3-948B-1728B52AA6E4}">
                <adec:decorative xmlns:adec="http://schemas.microsoft.com/office/drawing/2017/decorative" val="0"/>
              </a:ext>
            </a:extLst>
          </p:cNvPr>
          <p:cNvSpPr>
            <a:spLocks noGrp="1"/>
          </p:cNvSpPr>
          <p:nvPr>
            <p:ph type="body" sz="quarter" idx="15"/>
          </p:nvPr>
        </p:nvSpPr>
        <p:spPr>
          <a:xfrm>
            <a:off x="5084062" y="807679"/>
            <a:ext cx="2023872" cy="401017"/>
          </a:xfrm>
        </p:spPr>
        <p:txBody>
          <a:bodyPr>
            <a:normAutofit/>
          </a:bodyPr>
          <a:lstStyle/>
          <a:p>
            <a:r>
              <a:rPr lang="en-US" sz="2000" dirty="0"/>
              <a:t>Deploy Workflow</a:t>
            </a:r>
          </a:p>
        </p:txBody>
      </p:sp>
      <p:pic>
        <p:nvPicPr>
          <p:cNvPr id="12290" name="Picture 2">
            <a:extLst>
              <a:ext uri="{FF2B5EF4-FFF2-40B4-BE49-F238E27FC236}">
                <a16:creationId xmlns:a16="http://schemas.microsoft.com/office/drawing/2014/main" id="{1A138EC6-F674-2DF5-C830-F44CB5CF7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913" y="1195978"/>
            <a:ext cx="7948174" cy="516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7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E594D-A52A-8A04-3B25-BE3E1310A26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51CC7A-9341-BD39-82C8-DF073856AFCD}"/>
              </a:ext>
            </a:extLst>
          </p:cNvPr>
          <p:cNvSpPr>
            <a:spLocks noGrp="1"/>
          </p:cNvSpPr>
          <p:nvPr>
            <p:ph type="ftr" sz="quarter" idx="10"/>
          </p:nvPr>
        </p:nvSpPr>
        <p:spPr/>
        <p:txBody>
          <a:bodyPr/>
          <a:lstStyle/>
          <a:p>
            <a:r>
              <a:rPr lang="en-US"/>
              <a:t>Company Confidential  © 2024 Eli Lilly and Company</a:t>
            </a:r>
          </a:p>
        </p:txBody>
      </p:sp>
      <p:sp>
        <p:nvSpPr>
          <p:cNvPr id="3" name="Slide Number Placeholder 2">
            <a:extLst>
              <a:ext uri="{FF2B5EF4-FFF2-40B4-BE49-F238E27FC236}">
                <a16:creationId xmlns:a16="http://schemas.microsoft.com/office/drawing/2014/main" id="{ECE33EBB-9DF9-296D-6B0E-14D420D6A8C5}"/>
              </a:ext>
            </a:extLst>
          </p:cNvPr>
          <p:cNvSpPr>
            <a:spLocks noGrp="1"/>
          </p:cNvSpPr>
          <p:nvPr>
            <p:ph type="sldNum" sz="quarter" idx="11"/>
          </p:nvPr>
        </p:nvSpPr>
        <p:spPr/>
        <p:txBody>
          <a:bodyPr/>
          <a:lstStyle/>
          <a:p>
            <a:fld id="{48135D20-C3A1-FF4C-B4DB-BE449A9B144D}" type="slidenum">
              <a:rPr lang="en-IN" smtClean="0"/>
              <a:t>11</a:t>
            </a:fld>
            <a:endParaRPr lang="en-IN"/>
          </a:p>
        </p:txBody>
      </p:sp>
      <p:sp>
        <p:nvSpPr>
          <p:cNvPr id="5" name="Text Placeholder 4">
            <a:extLst>
              <a:ext uri="{FF2B5EF4-FFF2-40B4-BE49-F238E27FC236}">
                <a16:creationId xmlns:a16="http://schemas.microsoft.com/office/drawing/2014/main" id="{1178D59B-133E-849D-C6F1-18FC05278AFD}"/>
              </a:ext>
            </a:extLst>
          </p:cNvPr>
          <p:cNvSpPr>
            <a:spLocks noGrp="1"/>
          </p:cNvSpPr>
          <p:nvPr>
            <p:ph type="body" sz="quarter" idx="15"/>
          </p:nvPr>
        </p:nvSpPr>
        <p:spPr>
          <a:xfrm>
            <a:off x="609600" y="449944"/>
            <a:ext cx="11058144" cy="5590032"/>
          </a:xfrm>
        </p:spPr>
        <p:txBody>
          <a:bodyPr/>
          <a:lstStyle/>
          <a:p>
            <a:r>
              <a:rPr lang="en-IN" sz="1600" b="0" i="0" dirty="0">
                <a:effectLst/>
                <a:latin typeface="-apple-system"/>
              </a:rPr>
              <a:t>This GitHub Actions workflow automates the </a:t>
            </a:r>
            <a:r>
              <a:rPr lang="en-IN" sz="1600" b="1" i="0" dirty="0">
                <a:effectLst/>
                <a:latin typeface="-apple-system"/>
              </a:rPr>
              <a:t>deployment process</a:t>
            </a:r>
            <a:r>
              <a:rPr lang="en-IN" sz="1600" b="0" i="0" dirty="0">
                <a:effectLst/>
                <a:latin typeface="-apple-system"/>
              </a:rPr>
              <a:t> for a containerized application to AWS Elastic Container Service (ECS). It ensures that the application is built, pushed, and deployed seamlessly to the cloud.</a:t>
            </a:r>
          </a:p>
          <a:p>
            <a:pPr>
              <a:lnSpc>
                <a:spcPts val="1500"/>
              </a:lnSpc>
            </a:pPr>
            <a:endParaRPr lang="en-IN" sz="1600" b="0" i="0" dirty="0">
              <a:effectLst/>
              <a:latin typeface="-apple-system"/>
            </a:endParaRPr>
          </a:p>
          <a:p>
            <a:pPr algn="l">
              <a:lnSpc>
                <a:spcPts val="1500"/>
              </a:lnSpc>
              <a:spcBef>
                <a:spcPts val="1200"/>
              </a:spcBef>
              <a:spcAft>
                <a:spcPts val="600"/>
              </a:spcAft>
            </a:pPr>
            <a:r>
              <a:rPr lang="en-IN" sz="1600" b="1" i="0" dirty="0">
                <a:effectLst/>
                <a:latin typeface="-apple-system"/>
              </a:rPr>
              <a:t>Tasks Performed:</a:t>
            </a:r>
          </a:p>
          <a:p>
            <a:pPr marL="285750" indent="-285750">
              <a:lnSpc>
                <a:spcPts val="1500"/>
              </a:lnSpc>
              <a:spcBef>
                <a:spcPts val="1200"/>
              </a:spcBef>
              <a:spcAft>
                <a:spcPts val="600"/>
              </a:spcAft>
              <a:buFont typeface="Arial" panose="020B0604020202020204" pitchFamily="34" charset="0"/>
              <a:buChar char="•"/>
            </a:pPr>
            <a:r>
              <a:rPr lang="en-IN" sz="1600" b="0" dirty="0">
                <a:latin typeface="-apple-system"/>
              </a:rPr>
              <a:t>Login </a:t>
            </a:r>
            <a:r>
              <a:rPr lang="en-IN" sz="1600" b="0" i="0" dirty="0">
                <a:effectLst/>
                <a:latin typeface="-apple-system"/>
              </a:rPr>
              <a:t>to Amazon Elastic Container Registry (ECR): Authenticates with AWS ECR using credentials stored in GitHub Secrets. Ensures secure access to the private container registry.</a:t>
            </a:r>
          </a:p>
          <a:p>
            <a:pPr marL="285750" indent="-285750">
              <a:lnSpc>
                <a:spcPts val="1500"/>
              </a:lnSpc>
              <a:spcBef>
                <a:spcPts val="1200"/>
              </a:spcBef>
              <a:spcAft>
                <a:spcPts val="600"/>
              </a:spcAft>
              <a:buFont typeface="Arial" panose="020B0604020202020204" pitchFamily="34" charset="0"/>
              <a:buChar char="•"/>
            </a:pPr>
            <a:r>
              <a:rPr lang="en-IN" sz="1600" b="0" i="0" dirty="0">
                <a:effectLst/>
                <a:latin typeface="-apple-system"/>
              </a:rPr>
              <a:t>Setup Docker </a:t>
            </a:r>
            <a:r>
              <a:rPr lang="en-IN" sz="1600" b="0" i="0" dirty="0" err="1">
                <a:effectLst/>
                <a:latin typeface="-apple-system"/>
              </a:rPr>
              <a:t>Buildx</a:t>
            </a:r>
            <a:r>
              <a:rPr lang="en-IN" sz="1600" b="0" i="0" dirty="0">
                <a:effectLst/>
                <a:latin typeface="-apple-system"/>
              </a:rPr>
              <a:t>: Configures Docker </a:t>
            </a:r>
            <a:r>
              <a:rPr lang="en-IN" sz="1600" b="0" i="0" dirty="0" err="1">
                <a:effectLst/>
                <a:latin typeface="-apple-system"/>
              </a:rPr>
              <a:t>Buildx</a:t>
            </a:r>
            <a:r>
              <a:rPr lang="en-IN" sz="1600" b="0" i="0" dirty="0">
                <a:effectLst/>
                <a:latin typeface="-apple-system"/>
              </a:rPr>
              <a:t>, which enables advanced Docker build features like multi-platform builds.</a:t>
            </a:r>
          </a:p>
          <a:p>
            <a:pPr marL="285750" indent="-285750">
              <a:lnSpc>
                <a:spcPts val="1500"/>
              </a:lnSpc>
              <a:spcBef>
                <a:spcPts val="1200"/>
              </a:spcBef>
              <a:spcAft>
                <a:spcPts val="600"/>
              </a:spcAft>
              <a:buFont typeface="Arial" panose="020B0604020202020204" pitchFamily="34" charset="0"/>
              <a:buChar char="•"/>
            </a:pPr>
            <a:r>
              <a:rPr lang="en-IN" sz="1600" b="0" i="0" dirty="0">
                <a:effectLst/>
                <a:latin typeface="-apple-system"/>
              </a:rPr>
              <a:t>Build and Push Docker Image: Builds the Docker image for the application. Pushes the image to the AWS ECR repository with the latest tag. It also targets the </a:t>
            </a:r>
            <a:r>
              <a:rPr lang="en-IN" sz="1600" b="0" i="0" dirty="0" err="1">
                <a:effectLst/>
                <a:latin typeface="-apple-system"/>
              </a:rPr>
              <a:t>linux</a:t>
            </a:r>
            <a:r>
              <a:rPr lang="en-IN" sz="1600" b="0" i="0" dirty="0">
                <a:effectLst/>
                <a:latin typeface="-apple-system"/>
              </a:rPr>
              <a:t>/amd64 platform for compatibility.</a:t>
            </a:r>
          </a:p>
          <a:p>
            <a:pPr marL="285750" indent="-285750">
              <a:lnSpc>
                <a:spcPts val="1500"/>
              </a:lnSpc>
              <a:spcBef>
                <a:spcPts val="1200"/>
              </a:spcBef>
              <a:spcAft>
                <a:spcPts val="600"/>
              </a:spcAft>
              <a:buFont typeface="Arial" panose="020B0604020202020204" pitchFamily="34" charset="0"/>
              <a:buChar char="•"/>
            </a:pPr>
            <a:r>
              <a:rPr lang="en-IN" sz="1600" b="0" i="0" dirty="0">
                <a:effectLst/>
                <a:latin typeface="-apple-system"/>
              </a:rPr>
              <a:t>Configure AWS Credentials: Assumes an AWS IAM role (defined in AWS_DEPLOY_ROLE) to securely access AWS services. Sets the AWS region for deployment.</a:t>
            </a:r>
          </a:p>
          <a:p>
            <a:pPr marL="285750" indent="-285750">
              <a:lnSpc>
                <a:spcPts val="1500"/>
              </a:lnSpc>
              <a:spcBef>
                <a:spcPts val="1200"/>
              </a:spcBef>
              <a:spcAft>
                <a:spcPts val="600"/>
              </a:spcAft>
              <a:buFont typeface="Arial" panose="020B0604020202020204" pitchFamily="34" charset="0"/>
              <a:buChar char="•"/>
            </a:pPr>
            <a:r>
              <a:rPr lang="en-IN" sz="1600" b="0" dirty="0">
                <a:latin typeface="-apple-system"/>
              </a:rPr>
              <a:t>Update </a:t>
            </a:r>
            <a:r>
              <a:rPr lang="en-IN" sz="1600" b="0" i="0" dirty="0">
                <a:effectLst/>
                <a:latin typeface="-apple-system"/>
              </a:rPr>
              <a:t>ECS Service: Uses specified task definition to deploy the new container image. It also forces a new deployment to make sure that the latest image is used. </a:t>
            </a:r>
          </a:p>
          <a:p>
            <a:pPr>
              <a:lnSpc>
                <a:spcPts val="1500"/>
              </a:lnSpc>
            </a:pPr>
            <a:r>
              <a:rPr lang="en-IN" sz="1600" b="0" dirty="0">
                <a:solidFill>
                  <a:srgbClr val="000000"/>
                </a:solidFill>
                <a:latin typeface="-webkit-standard"/>
              </a:rPr>
              <a:t>This </a:t>
            </a:r>
            <a:r>
              <a:rPr lang="en-IN" sz="1600" b="0" dirty="0">
                <a:latin typeface="-webkit-standard"/>
              </a:rPr>
              <a:t>workflow </a:t>
            </a:r>
            <a:r>
              <a:rPr lang="en-IN" sz="1600" b="0" dirty="0">
                <a:latin typeface="-apple-system"/>
              </a:rPr>
              <a:t>e</a:t>
            </a:r>
            <a:r>
              <a:rPr lang="en-IN" sz="1600" b="0" i="0" dirty="0">
                <a:effectLst/>
                <a:latin typeface="-apple-system"/>
              </a:rPr>
              <a:t>nsures consistent deployments by automating the process and forcing new deployments. It can also be adapted for other AWS services or environments with minor adjustments.</a:t>
            </a:r>
          </a:p>
          <a:p>
            <a:pPr>
              <a:lnSpc>
                <a:spcPts val="1500"/>
              </a:lnSpc>
            </a:pPr>
            <a:r>
              <a:rPr lang="en-IN" sz="1600" b="0" i="0" dirty="0">
                <a:effectLst/>
                <a:latin typeface="-apple-system"/>
              </a:rPr>
              <a:t>It simplifies the deployment process, making it faster, more secure, and less error-prone for developers.</a:t>
            </a:r>
            <a:endParaRPr lang="en-IN" b="0" dirty="0">
              <a:solidFill>
                <a:srgbClr val="000000"/>
              </a:solidFill>
              <a:latin typeface="-webkit-standard"/>
            </a:endParaRPr>
          </a:p>
          <a:p>
            <a:endParaRPr lang="en-US" dirty="0"/>
          </a:p>
        </p:txBody>
      </p:sp>
    </p:spTree>
    <p:extLst>
      <p:ext uri="{BB962C8B-B14F-4D97-AF65-F5344CB8AC3E}">
        <p14:creationId xmlns:p14="http://schemas.microsoft.com/office/powerpoint/2010/main" val="372689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ECF93-1177-5E2F-197C-DEA69179AE45}"/>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2742601E-BC2D-73D6-9A8E-F63C51500D28}"/>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859637DF-4B52-7546-2BAE-6922F2CCB789}"/>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12</a:t>
            </a:fld>
            <a:endParaRPr lang="en-US"/>
          </a:p>
        </p:txBody>
      </p:sp>
      <p:sp>
        <p:nvSpPr>
          <p:cNvPr id="11" name="Title 10" descr="Description 2">
            <a:extLst>
              <a:ext uri="{FF2B5EF4-FFF2-40B4-BE49-F238E27FC236}">
                <a16:creationId xmlns:a16="http://schemas.microsoft.com/office/drawing/2014/main" id="{C2EC293A-8A19-F332-077D-8619AFF5F879}"/>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a:t>Pre-Commit Lint Checker</a:t>
            </a:r>
          </a:p>
        </p:txBody>
      </p:sp>
      <p:pic>
        <p:nvPicPr>
          <p:cNvPr id="14338" name="Picture 2">
            <a:extLst>
              <a:ext uri="{FF2B5EF4-FFF2-40B4-BE49-F238E27FC236}">
                <a16:creationId xmlns:a16="http://schemas.microsoft.com/office/drawing/2014/main" id="{319C015F-34ED-BBD3-C0C5-AD941E6BE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77257"/>
            <a:ext cx="6936124" cy="389705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83E9053D-3CF6-9CE1-DF31-B9B690AE5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278831"/>
            <a:ext cx="6936124" cy="100519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2" descr="Subhead and text placeholder">
            <a:extLst>
              <a:ext uri="{FF2B5EF4-FFF2-40B4-BE49-F238E27FC236}">
                <a16:creationId xmlns:a16="http://schemas.microsoft.com/office/drawing/2014/main" id="{4A22FE0E-1ADA-FC04-4279-5DA7BA5EC3F9}"/>
              </a:ext>
              <a:ext uri="{C183D7F6-B498-43B3-948B-1728B52AA6E4}">
                <adec:decorative xmlns:adec="http://schemas.microsoft.com/office/drawing/2017/decorative" val="0"/>
              </a:ext>
            </a:extLst>
          </p:cNvPr>
          <p:cNvSpPr>
            <a:spLocks noGrp="1"/>
          </p:cNvSpPr>
          <p:nvPr>
            <p:ph type="body" sz="quarter" idx="15"/>
          </p:nvPr>
        </p:nvSpPr>
        <p:spPr>
          <a:xfrm>
            <a:off x="8060944" y="1277257"/>
            <a:ext cx="3759200" cy="4627592"/>
          </a:xfrm>
        </p:spPr>
        <p:txBody>
          <a:bodyPr>
            <a:normAutofit/>
          </a:bodyPr>
          <a:lstStyle/>
          <a:p>
            <a:pPr algn="r" rtl="0" fontAlgn="base"/>
            <a:r>
              <a:rPr lang="en-IN" sz="1600" b="0" i="0" u="none" strike="noStrike" dirty="0">
                <a:solidFill>
                  <a:srgbClr val="000000"/>
                </a:solidFill>
                <a:effectLst/>
                <a:latin typeface="-webkit-standard"/>
              </a:rPr>
              <a:t>Added a Pre-Commit Lint Checker using husky which automatically sets up pre-commit hooks for every developer.</a:t>
            </a:r>
          </a:p>
          <a:p>
            <a:pPr algn="r" rtl="0" fontAlgn="base"/>
            <a:r>
              <a:rPr lang="en-IN" sz="1600" b="0" i="0" u="none" strike="noStrike" dirty="0">
                <a:solidFill>
                  <a:srgbClr val="000000"/>
                </a:solidFill>
                <a:effectLst/>
                <a:latin typeface="-webkit-standard"/>
              </a:rPr>
              <a:t> Before any commit, these hooks run linting tools such as </a:t>
            </a:r>
            <a:r>
              <a:rPr lang="en-IN" sz="1600" b="0" i="0" u="none" strike="noStrike" dirty="0" err="1">
                <a:solidFill>
                  <a:srgbClr val="000000"/>
                </a:solidFill>
                <a:effectLst/>
                <a:latin typeface="-webkit-standard"/>
              </a:rPr>
              <a:t>ESLint</a:t>
            </a:r>
            <a:r>
              <a:rPr lang="en-IN" sz="1600" b="0" i="0" u="none" strike="noStrike" dirty="0">
                <a:solidFill>
                  <a:srgbClr val="000000"/>
                </a:solidFill>
                <a:effectLst/>
                <a:latin typeface="-webkit-standard"/>
              </a:rPr>
              <a:t> and Prettier to check for syntax errors, code style violations, or any other issues. </a:t>
            </a:r>
          </a:p>
          <a:p>
            <a:pPr algn="r" rtl="0" fontAlgn="base"/>
            <a:r>
              <a:rPr lang="en-IN" sz="1600" b="0" dirty="0">
                <a:solidFill>
                  <a:srgbClr val="000000"/>
                </a:solidFill>
                <a:latin typeface="-webkit-standard"/>
              </a:rPr>
              <a:t>This </a:t>
            </a:r>
            <a:r>
              <a:rPr lang="en-IN" sz="1600" b="0" dirty="0">
                <a:latin typeface="-webkit-standard"/>
              </a:rPr>
              <a:t>ensures </a:t>
            </a:r>
            <a:r>
              <a:rPr lang="en-IN" sz="1600" b="0" i="0" dirty="0">
                <a:effectLst/>
                <a:latin typeface="-apple-system"/>
              </a:rPr>
              <a:t>consistent code style and quality across the team. It automates the linting process, saving developers from manually running lint checks</a:t>
            </a:r>
            <a:r>
              <a:rPr lang="en-IN" sz="1200" b="0" i="0" dirty="0">
                <a:effectLst/>
                <a:latin typeface="-apple-system"/>
              </a:rPr>
              <a:t>.</a:t>
            </a:r>
            <a:endParaRPr lang="en-US" sz="1200" b="0" i="0" u="none" strike="noStrike" dirty="0">
              <a:effectLst/>
              <a:latin typeface="Segoe UI" panose="020B0502040204020203" pitchFamily="34" charset="0"/>
            </a:endParaRPr>
          </a:p>
        </p:txBody>
      </p:sp>
    </p:spTree>
    <p:extLst>
      <p:ext uri="{BB962C8B-B14F-4D97-AF65-F5344CB8AC3E}">
        <p14:creationId xmlns:p14="http://schemas.microsoft.com/office/powerpoint/2010/main" val="264722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C074E-8B68-5312-9541-EF5934EE874A}"/>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1B86A16F-CC2B-B669-106B-2DF7749FF66E}"/>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890C622C-0A29-517F-C7BA-909D7CDF408D}"/>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13</a:t>
            </a:fld>
            <a:endParaRPr lang="en-US"/>
          </a:p>
        </p:txBody>
      </p:sp>
      <p:sp>
        <p:nvSpPr>
          <p:cNvPr id="11" name="Title 10" descr="Description 2">
            <a:extLst>
              <a:ext uri="{FF2B5EF4-FFF2-40B4-BE49-F238E27FC236}">
                <a16:creationId xmlns:a16="http://schemas.microsoft.com/office/drawing/2014/main" id="{AF1174A1-D443-80EB-3F9D-8FB98119EFEC}"/>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a:t>SAML SSO</a:t>
            </a:r>
          </a:p>
        </p:txBody>
      </p:sp>
      <p:sp>
        <p:nvSpPr>
          <p:cNvPr id="7" name="Text Placeholder 12" descr="Subhead and text placeholder">
            <a:extLst>
              <a:ext uri="{FF2B5EF4-FFF2-40B4-BE49-F238E27FC236}">
                <a16:creationId xmlns:a16="http://schemas.microsoft.com/office/drawing/2014/main" id="{FB2562E5-F919-99AA-67EE-9ED214C2EE5C}"/>
              </a:ext>
              <a:ext uri="{C183D7F6-B498-43B3-948B-1728B52AA6E4}">
                <adec:decorative xmlns:adec="http://schemas.microsoft.com/office/drawing/2017/decorative" val="0"/>
              </a:ext>
            </a:extLst>
          </p:cNvPr>
          <p:cNvSpPr>
            <a:spLocks noGrp="1"/>
          </p:cNvSpPr>
          <p:nvPr>
            <p:ph type="body" sz="quarter" idx="15"/>
          </p:nvPr>
        </p:nvSpPr>
        <p:spPr>
          <a:xfrm>
            <a:off x="7547429" y="1451427"/>
            <a:ext cx="4366459" cy="4627592"/>
          </a:xfrm>
        </p:spPr>
        <p:txBody>
          <a:bodyPr>
            <a:noAutofit/>
          </a:bodyPr>
          <a:lstStyle/>
          <a:p>
            <a:pPr algn="r" rtl="0" fontAlgn="base"/>
            <a:r>
              <a:rPr lang="en-IN" sz="1400" b="0" i="0" dirty="0">
                <a:effectLst/>
                <a:latin typeface="-apple-system"/>
              </a:rPr>
              <a:t>By integrating SAML SSO, users can log in using their existing credentials from the organization's Identity Provider (IdP). This eliminates the need for maintaining separate credentials for the application, reducing administrative overhead and improving security.</a:t>
            </a:r>
          </a:p>
          <a:p>
            <a:pPr algn="r" rtl="0" fontAlgn="base"/>
            <a:r>
              <a:rPr lang="en-IN" sz="1400" b="0" u="none" strike="noStrike" dirty="0">
                <a:latin typeface="-apple-system"/>
              </a:rPr>
              <a:t>This ensures secure communication between the application and the identity provider. Also, </a:t>
            </a:r>
            <a:r>
              <a:rPr lang="en-IN" sz="1400" b="0" i="0" dirty="0">
                <a:effectLst/>
                <a:latin typeface="-apple-system"/>
              </a:rPr>
              <a:t>Users can seamlessly access the application without needing to remember additional usernames and passwords. </a:t>
            </a:r>
          </a:p>
          <a:p>
            <a:pPr algn="r" rtl="0" fontAlgn="base"/>
            <a:r>
              <a:rPr lang="en-IN" sz="1400" b="0" u="none" strike="noStrike" dirty="0">
                <a:latin typeface="-apple-system"/>
              </a:rPr>
              <a:t>Azure AD Groups also allow fine-grained control allowing us to determine which users can access the application.</a:t>
            </a:r>
            <a:endParaRPr lang="en-US" sz="1400" b="0" i="0" u="none" strike="noStrike" dirty="0">
              <a:effectLst/>
              <a:latin typeface="Segoe UI" panose="020B0502040204020203" pitchFamily="34" charset="0"/>
            </a:endParaRPr>
          </a:p>
        </p:txBody>
      </p:sp>
      <p:pic>
        <p:nvPicPr>
          <p:cNvPr id="16386" name="Picture 2">
            <a:extLst>
              <a:ext uri="{FF2B5EF4-FFF2-40B4-BE49-F238E27FC236}">
                <a16:creationId xmlns:a16="http://schemas.microsoft.com/office/drawing/2014/main" id="{494B3F29-25BB-5962-BEE3-BA70A3826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12" y="1638994"/>
            <a:ext cx="7066117" cy="390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125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descr="Header">
            <a:extLst>
              <a:ext uri="{FF2B5EF4-FFF2-40B4-BE49-F238E27FC236}">
                <a16:creationId xmlns:a16="http://schemas.microsoft.com/office/drawing/2014/main" id="{9390F45C-9589-58E4-BA4D-85F568B7086E}"/>
              </a:ext>
              <a:ext uri="{C183D7F6-B498-43B3-948B-1728B52AA6E4}">
                <adec:decorative xmlns:adec="http://schemas.microsoft.com/office/drawing/2017/decorative" val="0"/>
              </a:ext>
            </a:extLst>
          </p:cNvPr>
          <p:cNvSpPr>
            <a:spLocks noGrp="1"/>
          </p:cNvSpPr>
          <p:nvPr>
            <p:ph type="title"/>
          </p:nvPr>
        </p:nvSpPr>
        <p:spPr/>
        <p:txBody>
          <a:bodyPr/>
          <a:lstStyle/>
          <a:p>
            <a:r>
              <a:rPr lang="en-US" dirty="0">
                <a:latin typeface="ITC Garamond Std Book Narrow" panose="02020505060506020304" pitchFamily="18" charset="0"/>
              </a:rPr>
              <a:t>Learnings</a:t>
            </a:r>
          </a:p>
        </p:txBody>
      </p:sp>
      <p:sp>
        <p:nvSpPr>
          <p:cNvPr id="5" name="Text Placeholder 4" descr="content placeholder">
            <a:extLst>
              <a:ext uri="{FF2B5EF4-FFF2-40B4-BE49-F238E27FC236}">
                <a16:creationId xmlns:a16="http://schemas.microsoft.com/office/drawing/2014/main" id="{C0BF3C4C-B5E9-55DF-F573-D18290E6CB04}"/>
              </a:ext>
              <a:ext uri="{C183D7F6-B498-43B3-948B-1728B52AA6E4}">
                <adec:decorative xmlns:adec="http://schemas.microsoft.com/office/drawing/2017/decorative" val="0"/>
              </a:ext>
            </a:extLst>
          </p:cNvPr>
          <p:cNvSpPr>
            <a:spLocks noGrp="1"/>
          </p:cNvSpPr>
          <p:nvPr>
            <p:ph type="body" sz="quarter" idx="15"/>
          </p:nvPr>
        </p:nvSpPr>
        <p:spPr>
          <a:xfrm>
            <a:off x="658367" y="1457166"/>
            <a:ext cx="4800600" cy="822960"/>
          </a:xfrm>
        </p:spPr>
        <p:txBody>
          <a:bodyPr/>
          <a:lstStyle/>
          <a:p>
            <a:r>
              <a:rPr lang="en-US" sz="1800" b="1" i="0" u="none" strike="noStrike" dirty="0">
                <a:solidFill>
                  <a:srgbClr val="000000"/>
                </a:solidFill>
                <a:effectLst/>
                <a:latin typeface="Aptos" panose="020B0004020202020204" pitchFamily="34" charset="0"/>
              </a:rPr>
              <a:t>Deal Development</a:t>
            </a:r>
            <a:r>
              <a:rPr lang="en-US" sz="1800" b="0" i="0" u="none" strike="noStrike" dirty="0">
                <a:solidFill>
                  <a:srgbClr val="000000"/>
                </a:solidFill>
                <a:effectLst/>
                <a:latin typeface="Aptos" panose="020B0004020202020204" pitchFamily="34" charset="0"/>
              </a:rPr>
              <a:t>: Data application in Intelligent Rapid Insight Solution (IRIS) that pulls data from payer customers portals/websites, and other sources into a consolidated central repository to provide data in a consumable form for the business to further perform deal modelling.</a:t>
            </a:r>
            <a:r>
              <a:rPr lang="en-US" sz="1800" b="0" i="0" u="none" strike="noStrike" dirty="0">
                <a:effectLst/>
                <a:latin typeface="Aptos" panose="020B0004020202020204" pitchFamily="34" charset="0"/>
              </a:rPr>
              <a:t>​</a:t>
            </a:r>
            <a:endParaRPr lang="en-US" dirty="0">
              <a:sym typeface="ITC Garamond Std Book Narrow" panose="02020505060506020304" pitchFamily="18" charset="0"/>
            </a:endParaRPr>
          </a:p>
        </p:txBody>
      </p:sp>
      <p:sp>
        <p:nvSpPr>
          <p:cNvPr id="14" name="Text Placeholder 13" descr="Content placeholder">
            <a:extLst>
              <a:ext uri="{FF2B5EF4-FFF2-40B4-BE49-F238E27FC236}">
                <a16:creationId xmlns:a16="http://schemas.microsoft.com/office/drawing/2014/main" id="{7B262507-1188-27D9-706F-E94D8A1A7AB7}"/>
              </a:ext>
              <a:ext uri="{C183D7F6-B498-43B3-948B-1728B52AA6E4}">
                <adec:decorative xmlns:adec="http://schemas.microsoft.com/office/drawing/2017/decorative" val="0"/>
              </a:ext>
            </a:extLst>
          </p:cNvPr>
          <p:cNvSpPr>
            <a:spLocks noGrp="1"/>
          </p:cNvSpPr>
          <p:nvPr>
            <p:ph type="body" sz="quarter" idx="22"/>
          </p:nvPr>
        </p:nvSpPr>
        <p:spPr>
          <a:xfrm>
            <a:off x="6096000" y="1457166"/>
            <a:ext cx="4800600" cy="822960"/>
          </a:xfrm>
        </p:spPr>
        <p:txBody>
          <a:bodyPr/>
          <a:lstStyle/>
          <a:p>
            <a:r>
              <a:rPr lang="en-US" sz="1800" b="0" i="0" u="none" strike="noStrike" dirty="0">
                <a:solidFill>
                  <a:srgbClr val="000000"/>
                </a:solidFill>
                <a:effectLst/>
                <a:latin typeface="Aptos" panose="020B0004020202020204" pitchFamily="34" charset="0"/>
              </a:rPr>
              <a:t> </a:t>
            </a:r>
            <a:r>
              <a:rPr lang="en-US" sz="1800" b="1" i="0" u="none" strike="noStrike" dirty="0">
                <a:solidFill>
                  <a:srgbClr val="000000"/>
                </a:solidFill>
                <a:effectLst/>
                <a:latin typeface="Aptos" panose="020B0004020202020204" pitchFamily="34" charset="0"/>
              </a:rPr>
              <a:t>Pharmacy Finder Tableau Report and GLP-1 Inventory Prediction Model</a:t>
            </a:r>
            <a:r>
              <a:rPr lang="en-US" sz="1800" b="0" i="0" u="none" strike="noStrike" dirty="0">
                <a:solidFill>
                  <a:srgbClr val="000000"/>
                </a:solidFill>
                <a:effectLst/>
                <a:latin typeface="Aptos" panose="020B0004020202020204" pitchFamily="34" charset="0"/>
              </a:rPr>
              <a:t>: Improves both efficiency and accuracy of inventory management systems as well as pharmacy location services.</a:t>
            </a:r>
            <a:endParaRPr lang="en-US" dirty="0">
              <a:sym typeface="ITC Garamond Std Book Narrow" panose="02020505060506020304" pitchFamily="18" charset="0"/>
            </a:endParaRPr>
          </a:p>
        </p:txBody>
      </p:sp>
      <p:pic>
        <p:nvPicPr>
          <p:cNvPr id="9" name="Picture Placeholder 27">
            <a:extLst>
              <a:ext uri="{FF2B5EF4-FFF2-40B4-BE49-F238E27FC236}">
                <a16:creationId xmlns:a16="http://schemas.microsoft.com/office/drawing/2014/main" id="{88335B3B-DACD-E360-3EA9-7C3E27AE7513}"/>
              </a:ext>
              <a:ext uri="{C183D7F6-B498-43B3-948B-1728B52AA6E4}">
                <adec:decorative xmlns:adec="http://schemas.microsoft.com/office/drawing/2017/decorative" val="1"/>
              </a:ext>
            </a:extLst>
          </p:cNvPr>
          <p:cNvPicPr>
            <a:picLocks noGrp="1" noChangeAspect="1"/>
          </p:cNvPicPr>
          <p:nvPr>
            <p:ph type="pic" sz="quarter" idx="21"/>
          </p:nvPr>
        </p:nvPicPr>
        <p:blipFill rotWithShape="1">
          <a:blip r:embed="rId3"/>
          <a:srcRect t="16771" b="16771"/>
          <a:stretch/>
        </p:blipFill>
        <p:spPr>
          <a:xfrm>
            <a:off x="0" y="3588657"/>
            <a:ext cx="12192000" cy="4557467"/>
          </a:xfrm>
          <a:prstGeom prst="rect">
            <a:avLst/>
          </a:prstGeom>
        </p:spPr>
      </p:pic>
      <p:pic>
        <p:nvPicPr>
          <p:cNvPr id="2" name="Graphic 1" descr="Lilly logo">
            <a:extLst>
              <a:ext uri="{FF2B5EF4-FFF2-40B4-BE49-F238E27FC236}">
                <a16:creationId xmlns:a16="http://schemas.microsoft.com/office/drawing/2014/main" id="{59AFD336-9382-CD96-985C-6776E17D03E0}"/>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3" name="Footer Placeholder 2" descr="footer">
            <a:extLst>
              <a:ext uri="{FF2B5EF4-FFF2-40B4-BE49-F238E27FC236}">
                <a16:creationId xmlns:a16="http://schemas.microsoft.com/office/drawing/2014/main" id="{2BF7DC75-7B8E-C72F-CF64-D277DAB47A5C}"/>
              </a:ext>
              <a:ext uri="{C183D7F6-B498-43B3-948B-1728B52AA6E4}">
                <adec:decorative xmlns:adec="http://schemas.microsoft.com/office/drawing/2017/decorative" val="0"/>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descr="Slide number">
            <a:extLst>
              <a:ext uri="{FF2B5EF4-FFF2-40B4-BE49-F238E27FC236}">
                <a16:creationId xmlns:a16="http://schemas.microsoft.com/office/drawing/2014/main" id="{586EDA69-AEF4-FAB7-E4EF-B6644DC9ACB1}"/>
              </a:ext>
              <a:ext uri="{C183D7F6-B498-43B3-948B-1728B52AA6E4}">
                <adec:decorative xmlns:adec="http://schemas.microsoft.com/office/drawing/2017/decorative" val="0"/>
              </a:ext>
            </a:extLst>
          </p:cNvPr>
          <p:cNvSpPr>
            <a:spLocks noGrp="1"/>
          </p:cNvSpPr>
          <p:nvPr>
            <p:ph type="sldNum" sz="quarter" idx="11"/>
          </p:nvPr>
        </p:nvSpPr>
        <p:spPr/>
        <p:txBody>
          <a:bodyPr/>
          <a:lstStyle/>
          <a:p>
            <a:fld id="{48135D20-C3A1-FF4C-B4DB-BE449A9B144D}" type="slidenum">
              <a:rPr lang="en-US"/>
              <a:pPr/>
              <a:t>14</a:t>
            </a:fld>
            <a:endParaRPr lang="en-US" dirty="0"/>
          </a:p>
        </p:txBody>
      </p:sp>
    </p:spTree>
    <p:extLst>
      <p:ext uri="{BB962C8B-B14F-4D97-AF65-F5344CB8AC3E}">
        <p14:creationId xmlns:p14="http://schemas.microsoft.com/office/powerpoint/2010/main" val="203354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82D9BC-F3A2-5582-F4C1-A38F3FF53150}"/>
            </a:ext>
          </a:extLst>
        </p:cNvPr>
        <p:cNvGrpSpPr/>
        <p:nvPr/>
      </p:nvGrpSpPr>
      <p:grpSpPr>
        <a:xfrm>
          <a:off x="0" y="0"/>
          <a:ext cx="0" cy="0"/>
          <a:chOff x="0" y="0"/>
          <a:chExt cx="0" cy="0"/>
        </a:xfrm>
      </p:grpSpPr>
      <p:sp>
        <p:nvSpPr>
          <p:cNvPr id="5" name="Text Placeholder 4" descr="content placeholder">
            <a:extLst>
              <a:ext uri="{FF2B5EF4-FFF2-40B4-BE49-F238E27FC236}">
                <a16:creationId xmlns:a16="http://schemas.microsoft.com/office/drawing/2014/main" id="{10054528-8FBF-27B6-903B-86783CEA260F}"/>
              </a:ext>
              <a:ext uri="{C183D7F6-B498-43B3-948B-1728B52AA6E4}">
                <adec:decorative xmlns:adec="http://schemas.microsoft.com/office/drawing/2017/decorative" val="0"/>
              </a:ext>
            </a:extLst>
          </p:cNvPr>
          <p:cNvSpPr>
            <a:spLocks noGrp="1"/>
          </p:cNvSpPr>
          <p:nvPr>
            <p:ph type="body" sz="quarter" idx="15"/>
          </p:nvPr>
        </p:nvSpPr>
        <p:spPr>
          <a:xfrm>
            <a:off x="438910" y="760481"/>
            <a:ext cx="11314177" cy="822960"/>
          </a:xfrm>
        </p:spPr>
        <p:txBody>
          <a:bodyPr/>
          <a:lstStyle/>
          <a:p>
            <a:r>
              <a:rPr lang="en-IN" sz="1800" b="1" dirty="0" err="1">
                <a:effectLst/>
              </a:rPr>
              <a:t>LitLENS</a:t>
            </a:r>
            <a:r>
              <a:rPr lang="en-IN" sz="1800" b="1" dirty="0">
                <a:effectLst/>
              </a:rPr>
              <a:t> ("Literature LENS"): </a:t>
            </a:r>
            <a:r>
              <a:rPr lang="en-IN" sz="1800" dirty="0">
                <a:effectLst/>
              </a:rPr>
              <a:t>It is a search and analytics product for public domain datasets like publications, patents, and clinical trials. It uses NLP techniques, including entity extraction, large language models, and knowledge graphs, for advanced analytical searches.</a:t>
            </a:r>
            <a:endParaRPr lang="en-US" sz="1800" dirty="0">
              <a:sym typeface="ITC Garamond Std Book Narrow" panose="02020505060506020304" pitchFamily="18" charset="0"/>
            </a:endParaRPr>
          </a:p>
        </p:txBody>
      </p:sp>
      <p:pic>
        <p:nvPicPr>
          <p:cNvPr id="9" name="Picture Placeholder 27">
            <a:extLst>
              <a:ext uri="{FF2B5EF4-FFF2-40B4-BE49-F238E27FC236}">
                <a16:creationId xmlns:a16="http://schemas.microsoft.com/office/drawing/2014/main" id="{744FFF93-2FAB-DD4F-89A5-F2D9F45755A7}"/>
              </a:ext>
              <a:ext uri="{C183D7F6-B498-43B3-948B-1728B52AA6E4}">
                <adec:decorative xmlns:adec="http://schemas.microsoft.com/office/drawing/2017/decorative" val="1"/>
              </a:ext>
            </a:extLst>
          </p:cNvPr>
          <p:cNvPicPr>
            <a:picLocks noGrp="1" noChangeAspect="1"/>
          </p:cNvPicPr>
          <p:nvPr>
            <p:ph type="pic" sz="quarter" idx="21"/>
          </p:nvPr>
        </p:nvPicPr>
        <p:blipFill rotWithShape="1">
          <a:blip r:embed="rId3"/>
          <a:srcRect t="16771" b="16771"/>
          <a:stretch/>
        </p:blipFill>
        <p:spPr>
          <a:xfrm>
            <a:off x="-1" y="2300533"/>
            <a:ext cx="12192000" cy="4557467"/>
          </a:xfrm>
          <a:prstGeom prst="rect">
            <a:avLst/>
          </a:prstGeom>
        </p:spPr>
      </p:pic>
      <p:pic>
        <p:nvPicPr>
          <p:cNvPr id="2" name="Graphic 1" descr="Lilly logo">
            <a:extLst>
              <a:ext uri="{FF2B5EF4-FFF2-40B4-BE49-F238E27FC236}">
                <a16:creationId xmlns:a16="http://schemas.microsoft.com/office/drawing/2014/main" id="{03F187CB-ED08-1C11-F849-2F69662C5659}"/>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7264" y="6425184"/>
            <a:ext cx="451103" cy="246354"/>
          </a:xfrm>
          <a:prstGeom prst="rect">
            <a:avLst/>
          </a:prstGeom>
        </p:spPr>
      </p:pic>
      <p:sp>
        <p:nvSpPr>
          <p:cNvPr id="3" name="Footer Placeholder 2" descr="footer">
            <a:extLst>
              <a:ext uri="{FF2B5EF4-FFF2-40B4-BE49-F238E27FC236}">
                <a16:creationId xmlns:a16="http://schemas.microsoft.com/office/drawing/2014/main" id="{C008B975-4FC3-31A0-264A-5E4263E85347}"/>
              </a:ext>
              <a:ext uri="{C183D7F6-B498-43B3-948B-1728B52AA6E4}">
                <adec:decorative xmlns:adec="http://schemas.microsoft.com/office/drawing/2017/decorative" val="0"/>
              </a:ext>
            </a:extLst>
          </p:cNvPr>
          <p:cNvSpPr>
            <a:spLocks noGrp="1"/>
          </p:cNvSpPr>
          <p:nvPr>
            <p:ph type="ftr" sz="quarter" idx="10"/>
          </p:nvPr>
        </p:nvSpPr>
        <p:spPr/>
        <p:txBody>
          <a:bodyPr/>
          <a:lstStyle/>
          <a:p>
            <a:r>
              <a:rPr lang="en-US" dirty="0"/>
              <a:t>Company Confidential  © 2024 Eli Lilly and Company</a:t>
            </a:r>
          </a:p>
        </p:txBody>
      </p:sp>
      <p:sp>
        <p:nvSpPr>
          <p:cNvPr id="4" name="Slide Number Placeholder 3" descr="Slide number">
            <a:extLst>
              <a:ext uri="{FF2B5EF4-FFF2-40B4-BE49-F238E27FC236}">
                <a16:creationId xmlns:a16="http://schemas.microsoft.com/office/drawing/2014/main" id="{B44D8689-EF6C-79A1-1F31-F1B61E80C386}"/>
              </a:ext>
              <a:ext uri="{C183D7F6-B498-43B3-948B-1728B52AA6E4}">
                <adec:decorative xmlns:adec="http://schemas.microsoft.com/office/drawing/2017/decorative" val="0"/>
              </a:ext>
            </a:extLst>
          </p:cNvPr>
          <p:cNvSpPr>
            <a:spLocks noGrp="1"/>
          </p:cNvSpPr>
          <p:nvPr>
            <p:ph type="sldNum" sz="quarter" idx="11"/>
          </p:nvPr>
        </p:nvSpPr>
        <p:spPr/>
        <p:txBody>
          <a:bodyPr/>
          <a:lstStyle/>
          <a:p>
            <a:fld id="{48135D20-C3A1-FF4C-B4DB-BE449A9B144D}" type="slidenum">
              <a:rPr lang="en-US"/>
              <a:pPr/>
              <a:t>15</a:t>
            </a:fld>
            <a:endParaRPr lang="en-US" dirty="0"/>
          </a:p>
        </p:txBody>
      </p:sp>
    </p:spTree>
    <p:extLst>
      <p:ext uri="{BB962C8B-B14F-4D97-AF65-F5344CB8AC3E}">
        <p14:creationId xmlns:p14="http://schemas.microsoft.com/office/powerpoint/2010/main" val="367813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61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F1B1C7D6-CBE7-7ACA-5C6B-FE60248C6B86}"/>
              </a:ext>
              <a:ext uri="{C183D7F6-B498-43B3-948B-1728B52AA6E4}">
                <adec:decorative xmlns:adec="http://schemas.microsoft.com/office/drawing/2017/decorative" val="0"/>
              </a:ext>
            </a:extLst>
          </p:cNvPr>
          <p:cNvSpPr>
            <a:spLocks noGrp="1"/>
          </p:cNvSpPr>
          <p:nvPr>
            <p:ph type="ftr" sz="quarter" idx="10"/>
          </p:nvPr>
        </p:nvSpPr>
        <p:spPr>
          <a:xfrm>
            <a:off x="4127968" y="6181196"/>
            <a:ext cx="3936064" cy="228885"/>
          </a:xfrm>
        </p:spPr>
        <p:txBody>
          <a:bodyPr/>
          <a:lstStyle/>
          <a:p>
            <a:r>
              <a:rPr lang="en-US" dirty="0"/>
              <a:t>Company Confidential  © 2024 Eli Lilly and Company</a:t>
            </a:r>
          </a:p>
        </p:txBody>
      </p:sp>
    </p:spTree>
    <p:extLst>
      <p:ext uri="{BB962C8B-B14F-4D97-AF65-F5344CB8AC3E}">
        <p14:creationId xmlns:p14="http://schemas.microsoft.com/office/powerpoint/2010/main" val="359349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Section divider title">
            <a:extLst>
              <a:ext uri="{FF2B5EF4-FFF2-40B4-BE49-F238E27FC236}">
                <a16:creationId xmlns:a16="http://schemas.microsoft.com/office/drawing/2014/main" id="{81A0DC94-46FE-6BB4-4C58-188AB2720CBE}"/>
              </a:ext>
              <a:ext uri="{C183D7F6-B498-43B3-948B-1728B52AA6E4}">
                <adec:decorative xmlns:adec="http://schemas.microsoft.com/office/drawing/2017/decorative" val="0"/>
              </a:ext>
            </a:extLst>
          </p:cNvPr>
          <p:cNvSpPr>
            <a:spLocks noGrp="1"/>
          </p:cNvSpPr>
          <p:nvPr>
            <p:ph type="title"/>
          </p:nvPr>
        </p:nvSpPr>
        <p:spPr>
          <a:xfrm>
            <a:off x="0" y="0"/>
            <a:ext cx="12188952" cy="3474720"/>
          </a:xfrm>
        </p:spPr>
        <p:txBody>
          <a:bodyPr/>
          <a:lstStyle/>
          <a:p>
            <a:r>
              <a:rPr lang="en-US" dirty="0"/>
              <a:t>Projects</a:t>
            </a:r>
            <a:endParaRPr lang="en-US" dirty="0">
              <a:latin typeface="ITC Garamond Std Book Narrow" panose="02020505060506020304" pitchFamily="18" charset="0"/>
            </a:endParaRPr>
          </a:p>
        </p:txBody>
      </p:sp>
      <p:sp>
        <p:nvSpPr>
          <p:cNvPr id="12" name="Text Placeholder 11" descr="statement 1">
            <a:extLst>
              <a:ext uri="{FF2B5EF4-FFF2-40B4-BE49-F238E27FC236}">
                <a16:creationId xmlns:a16="http://schemas.microsoft.com/office/drawing/2014/main" id="{49A62199-DCFF-D885-3AB6-F7D46CC0AB18}"/>
              </a:ext>
              <a:ext uri="{C183D7F6-B498-43B3-948B-1728B52AA6E4}">
                <adec:decorative xmlns:adec="http://schemas.microsoft.com/office/drawing/2017/decorative" val="0"/>
              </a:ext>
            </a:extLst>
          </p:cNvPr>
          <p:cNvSpPr>
            <a:spLocks noGrp="1"/>
          </p:cNvSpPr>
          <p:nvPr>
            <p:ph type="body" sz="quarter" idx="15"/>
          </p:nvPr>
        </p:nvSpPr>
        <p:spPr>
          <a:xfrm>
            <a:off x="-3047" y="4586511"/>
            <a:ext cx="5881333" cy="2271487"/>
          </a:xfrm>
        </p:spPr>
        <p:txBody>
          <a:bodyPr>
            <a:normAutofit fontScale="70000" lnSpcReduction="20000"/>
          </a:bodyPr>
          <a:lstStyle/>
          <a:p>
            <a:pPr marL="0" lvl="1" indent="0">
              <a:buNone/>
            </a:pPr>
            <a:r>
              <a:rPr lang="en-US" dirty="0">
                <a:sym typeface="ITC Garamond Std Book Narrow" panose="02020505060506020304" pitchFamily="18" charset="0"/>
              </a:rPr>
              <a:t>R&amp;D for NLP Based algorithms for analyzing different use-cases. </a:t>
            </a:r>
          </a:p>
          <a:p>
            <a:pPr marL="0" lvl="1" indent="0">
              <a:buNone/>
            </a:pPr>
            <a:r>
              <a:rPr lang="en-US" dirty="0">
                <a:sym typeface="ITC Garamond Std Book Narrow" panose="02020505060506020304" pitchFamily="18" charset="0"/>
              </a:rPr>
              <a:t>Projects having similar use cases can adopt these functionalities instead of creating their own. </a:t>
            </a:r>
          </a:p>
          <a:p>
            <a:pPr marL="0" lvl="1" indent="0">
              <a:buNone/>
            </a:pPr>
            <a:r>
              <a:rPr lang="en-US" dirty="0">
                <a:sym typeface="ITC Garamond Std Book Narrow" panose="02020505060506020304" pitchFamily="18" charset="0"/>
              </a:rPr>
              <a:t>It is an NLP Based Product made using Python, AWS and Vue.​</a:t>
            </a:r>
          </a:p>
          <a:p>
            <a:endParaRPr lang="en-US" dirty="0">
              <a:sym typeface="ITC Garamond Std Book Narrow" panose="02020505060506020304" pitchFamily="18" charset="0"/>
            </a:endParaRPr>
          </a:p>
          <a:p>
            <a:endParaRPr lang="en-US" dirty="0">
              <a:sym typeface="ITC Garamond Std Book Narrow" panose="02020505060506020304" pitchFamily="18" charset="0"/>
            </a:endParaRPr>
          </a:p>
        </p:txBody>
      </p:sp>
      <p:sp>
        <p:nvSpPr>
          <p:cNvPr id="19" name="Text Placeholder 18" descr="statement 2">
            <a:extLst>
              <a:ext uri="{FF2B5EF4-FFF2-40B4-BE49-F238E27FC236}">
                <a16:creationId xmlns:a16="http://schemas.microsoft.com/office/drawing/2014/main" id="{EC49467D-869D-FA7A-8CB1-2A083B19FF8E}"/>
              </a:ext>
              <a:ext uri="{C183D7F6-B498-43B3-948B-1728B52AA6E4}">
                <adec:decorative xmlns:adec="http://schemas.microsoft.com/office/drawing/2017/decorative" val="0"/>
              </a:ext>
            </a:extLst>
          </p:cNvPr>
          <p:cNvSpPr>
            <a:spLocks noGrp="1"/>
          </p:cNvSpPr>
          <p:nvPr>
            <p:ph type="body" sz="quarter" idx="14"/>
          </p:nvPr>
        </p:nvSpPr>
        <p:spPr>
          <a:xfrm>
            <a:off x="5878286" y="4586511"/>
            <a:ext cx="6313714" cy="2271488"/>
          </a:xfrm>
        </p:spPr>
        <p:txBody>
          <a:bodyPr/>
          <a:lstStyle/>
          <a:p>
            <a:pPr marL="0" lvl="1" indent="0">
              <a:buNone/>
            </a:pPr>
            <a:r>
              <a:rPr lang="en-US" sz="1400" dirty="0">
                <a:sym typeface="ITC Garamond Std Book Narrow" panose="02020505060506020304" pitchFamily="18" charset="0"/>
              </a:rPr>
              <a:t>It helps the encore generator team to perform tasks in a faster and smarter way. </a:t>
            </a:r>
          </a:p>
          <a:p>
            <a:pPr marL="0" lvl="1" indent="0">
              <a:buNone/>
            </a:pPr>
            <a:r>
              <a:rPr lang="en-US" sz="1400" dirty="0">
                <a:sym typeface="ITC Garamond Std Book Narrow" panose="02020505060506020304" pitchFamily="18" charset="0"/>
              </a:rPr>
              <a:t>Tasks such as Summarization and Translation are simplified. ​</a:t>
            </a:r>
          </a:p>
          <a:p>
            <a:endParaRPr lang="en-US" dirty="0"/>
          </a:p>
        </p:txBody>
      </p:sp>
      <p:sp>
        <p:nvSpPr>
          <p:cNvPr id="2" name="Footer Placeholder 1" descr="footer">
            <a:extLst>
              <a:ext uri="{FF2B5EF4-FFF2-40B4-BE49-F238E27FC236}">
                <a16:creationId xmlns:a16="http://schemas.microsoft.com/office/drawing/2014/main" id="{48ECDF9B-E973-1652-7BB8-18247FC59B74}"/>
              </a:ext>
              <a:ext uri="{C183D7F6-B498-43B3-948B-1728B52AA6E4}">
                <adec:decorative xmlns:adec="http://schemas.microsoft.com/office/drawing/2017/decorative" val="0"/>
              </a:ext>
            </a:extLst>
          </p:cNvPr>
          <p:cNvSpPr>
            <a:spLocks noGrp="1"/>
          </p:cNvSpPr>
          <p:nvPr>
            <p:ph type="ftr" sz="quarter" idx="11"/>
          </p:nvPr>
        </p:nvSpPr>
        <p:spPr>
          <a:xfrm>
            <a:off x="9192768" y="6510528"/>
            <a:ext cx="2438400" cy="121920"/>
          </a:xfrm>
        </p:spPr>
        <p:txBody>
          <a:bodyPr/>
          <a:lstStyle/>
          <a:p>
            <a:r>
              <a:rPr lang="en-US" dirty="0"/>
              <a:t>Company Confidential  © 2025 Eli Lilly and Company</a:t>
            </a:r>
          </a:p>
        </p:txBody>
      </p:sp>
      <p:sp>
        <p:nvSpPr>
          <p:cNvPr id="3" name="Slide Number Placeholder 2" descr="slide number">
            <a:extLst>
              <a:ext uri="{FF2B5EF4-FFF2-40B4-BE49-F238E27FC236}">
                <a16:creationId xmlns:a16="http://schemas.microsoft.com/office/drawing/2014/main" id="{DFD5B640-95D7-F072-C132-7B3F3318DA88}"/>
              </a:ext>
              <a:ext uri="{C183D7F6-B498-43B3-948B-1728B52AA6E4}">
                <adec:decorative xmlns:adec="http://schemas.microsoft.com/office/drawing/2017/decorative" val="0"/>
              </a:ext>
            </a:extLst>
          </p:cNvPr>
          <p:cNvSpPr>
            <a:spLocks noGrp="1"/>
          </p:cNvSpPr>
          <p:nvPr>
            <p:ph type="sldNum" idx="12"/>
          </p:nvPr>
        </p:nvSpPr>
        <p:spPr>
          <a:xfrm>
            <a:off x="11667744" y="6510528"/>
            <a:ext cx="304800" cy="121920"/>
          </a:xfrm>
        </p:spPr>
        <p:txBody>
          <a:bodyPr/>
          <a:lstStyle/>
          <a:p>
            <a:fld id="{00000000-1234-1234-1234-123412341234}" type="slidenum">
              <a:rPr lang="en" smtClean="0"/>
              <a:pPr/>
              <a:t>2</a:t>
            </a:fld>
            <a:endParaRPr lang="en" dirty="0"/>
          </a:p>
        </p:txBody>
      </p:sp>
      <p:sp>
        <p:nvSpPr>
          <p:cNvPr id="5" name="Text Placeholder 11" descr="statement 1">
            <a:extLst>
              <a:ext uri="{FF2B5EF4-FFF2-40B4-BE49-F238E27FC236}">
                <a16:creationId xmlns:a16="http://schemas.microsoft.com/office/drawing/2014/main" id="{81D13983-5649-6780-9A8F-9CD2B46C8231}"/>
              </a:ext>
              <a:ext uri="{C183D7F6-B498-43B3-948B-1728B52AA6E4}">
                <adec:decorative xmlns:adec="http://schemas.microsoft.com/office/drawing/2017/decorative" val="0"/>
              </a:ext>
            </a:extLst>
          </p:cNvPr>
          <p:cNvSpPr txBox="1">
            <a:spLocks/>
          </p:cNvSpPr>
          <p:nvPr/>
        </p:nvSpPr>
        <p:spPr>
          <a:xfrm>
            <a:off x="1" y="3474720"/>
            <a:ext cx="5878286" cy="1111791"/>
          </a:xfrm>
          <a:prstGeom prst="rect">
            <a:avLst/>
          </a:prstGeom>
          <a:noFill/>
        </p:spPr>
        <p:txBody>
          <a:bodyPr vert="horz" lIns="640080" tIns="228600" rIns="457200" bIns="594360" rtlCol="0" anchor="ctr" anchorCtr="0">
            <a:noAutofit/>
          </a:bodyPr>
          <a:lstStyle>
            <a:lvl1pPr marL="0" indent="0" algn="l" defTabSz="914377" rtl="0" eaLnBrk="1" latinLnBrk="0" hangingPunct="1">
              <a:lnSpc>
                <a:spcPct val="85000"/>
              </a:lnSpc>
              <a:spcBef>
                <a:spcPts val="1600"/>
              </a:spcBef>
              <a:buClrTx/>
              <a:buSzPct val="100000"/>
              <a:buFont typeface="Ringside Book" panose="02000500000000000000" pitchFamily="50" charset="0"/>
              <a:buNone/>
              <a:defRPr sz="2500" kern="400" baseline="0">
                <a:solidFill>
                  <a:schemeClr val="tx1"/>
                </a:solidFill>
                <a:latin typeface="+mn-lt"/>
                <a:ea typeface="+mn-ea"/>
                <a:cs typeface="+mn-cs"/>
              </a:defRPr>
            </a:lvl1pPr>
            <a:lvl2pPr marL="137160" indent="-182880" algn="l" defTabSz="914377" rtl="0" eaLnBrk="1" latinLnBrk="0" hangingPunct="1">
              <a:lnSpc>
                <a:spcPts val="2000"/>
              </a:lnSpc>
              <a:spcBef>
                <a:spcPts val="500"/>
              </a:spcBef>
              <a:buSzPct val="70000"/>
              <a:buFont typeface="ITC Garamond Std Book Narrow" panose="02020505060506020304" pitchFamily="18" charset="0"/>
              <a:buChar char="•"/>
              <a:defRPr sz="2000" kern="400">
                <a:solidFill>
                  <a:schemeClr val="tx1"/>
                </a:solidFill>
                <a:latin typeface="+mn-lt"/>
                <a:ea typeface="+mn-ea"/>
                <a:cs typeface="+mn-cs"/>
              </a:defRPr>
            </a:lvl2pPr>
            <a:lvl3pPr marL="365751" indent="-182880" algn="l" defTabSz="914377" rtl="0" eaLnBrk="1" latinLnBrk="0" hangingPunct="1">
              <a:lnSpc>
                <a:spcPts val="1600"/>
              </a:lnSpc>
              <a:spcBef>
                <a:spcPts val="500"/>
              </a:spcBef>
              <a:buFont typeface="ITC Garamond Std Book Narrow" panose="02020505060506020304" pitchFamily="18" charset="0"/>
              <a:buChar char="–"/>
              <a:defRPr sz="1600" kern="400">
                <a:solidFill>
                  <a:schemeClr val="tx1"/>
                </a:solidFill>
                <a:latin typeface="+mn-lt"/>
                <a:ea typeface="+mn-ea"/>
                <a:cs typeface="+mn-cs"/>
              </a:defRPr>
            </a:lvl3pPr>
            <a:lvl4pPr marL="548640" indent="-182880" algn="l" defTabSz="914377" rtl="0" eaLnBrk="1" latinLnBrk="0" hangingPunct="1">
              <a:lnSpc>
                <a:spcPts val="1400"/>
              </a:lnSpc>
              <a:spcBef>
                <a:spcPts val="500"/>
              </a:spcBef>
              <a:buSzPct val="86000"/>
              <a:buFont typeface="ITC Garamond Std Book Narrow" panose="02020505060506020304" pitchFamily="18" charset="0"/>
              <a:buChar char="•"/>
              <a:defRPr sz="1400" kern="400">
                <a:solidFill>
                  <a:schemeClr val="tx1"/>
                </a:solidFill>
                <a:latin typeface="+mn-lt"/>
                <a:ea typeface="+mn-ea"/>
                <a:cs typeface="+mn-cs"/>
              </a:defRPr>
            </a:lvl4pPr>
            <a:lvl5pPr marL="731520" indent="-182880" algn="l" defTabSz="914377" rtl="0" eaLnBrk="1" latinLnBrk="0" hangingPunct="1">
              <a:lnSpc>
                <a:spcPts val="1200"/>
              </a:lnSpc>
              <a:spcBef>
                <a:spcPts val="500"/>
              </a:spcBef>
              <a:buFont typeface="ITC Garamond Std Book Narrow" panose="02020505060506020304" pitchFamily="18" charset="0"/>
              <a:buChar char="–"/>
              <a:defRPr sz="1200" kern="4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2400" dirty="0">
              <a:sym typeface="ITC Garamond Std Book Narrow" panose="02020505060506020304" pitchFamily="18" charset="0"/>
            </a:endParaRPr>
          </a:p>
          <a:p>
            <a:pPr algn="ctr"/>
            <a:r>
              <a:rPr lang="en-US" sz="2400" b="1" dirty="0">
                <a:sym typeface="ITC Garamond Std Book Narrow" panose="02020505060506020304" pitchFamily="18" charset="0"/>
              </a:rPr>
              <a:t>Table Generation </a:t>
            </a:r>
          </a:p>
        </p:txBody>
      </p:sp>
      <p:sp>
        <p:nvSpPr>
          <p:cNvPr id="6" name="Text Placeholder 18" descr="statement 2">
            <a:extLst>
              <a:ext uri="{FF2B5EF4-FFF2-40B4-BE49-F238E27FC236}">
                <a16:creationId xmlns:a16="http://schemas.microsoft.com/office/drawing/2014/main" id="{8B588D0B-1F1F-A159-8313-967BDC774C71}"/>
              </a:ext>
              <a:ext uri="{C183D7F6-B498-43B3-948B-1728B52AA6E4}">
                <adec:decorative xmlns:adec="http://schemas.microsoft.com/office/drawing/2017/decorative" val="0"/>
              </a:ext>
            </a:extLst>
          </p:cNvPr>
          <p:cNvSpPr txBox="1">
            <a:spLocks/>
          </p:cNvSpPr>
          <p:nvPr/>
        </p:nvSpPr>
        <p:spPr>
          <a:xfrm>
            <a:off x="5878286" y="3474720"/>
            <a:ext cx="6313714" cy="1135744"/>
          </a:xfrm>
          <a:prstGeom prst="rect">
            <a:avLst/>
          </a:prstGeom>
          <a:solidFill>
            <a:schemeClr val="tx1"/>
          </a:solidFill>
        </p:spPr>
        <p:txBody>
          <a:bodyPr vert="horz" lIns="640080" tIns="228600" rIns="457200" bIns="594360" rtlCol="0" anchor="ctr" anchorCtr="0">
            <a:noAutofit/>
          </a:bodyPr>
          <a:lstStyle>
            <a:lvl1pPr marL="0" indent="0" algn="l" defTabSz="914377" rtl="0" eaLnBrk="1" latinLnBrk="0" hangingPunct="1">
              <a:lnSpc>
                <a:spcPct val="85000"/>
              </a:lnSpc>
              <a:spcBef>
                <a:spcPts val="1600"/>
              </a:spcBef>
              <a:buClrTx/>
              <a:buSzPct val="100000"/>
              <a:buFont typeface="Ringside Book" panose="02000500000000000000" pitchFamily="50" charset="0"/>
              <a:buNone/>
              <a:defRPr sz="2500" kern="400" baseline="0">
                <a:solidFill>
                  <a:schemeClr val="bg1"/>
                </a:solidFill>
                <a:latin typeface="+mn-lt"/>
                <a:ea typeface="+mn-ea"/>
                <a:cs typeface="+mn-cs"/>
              </a:defRPr>
            </a:lvl1pPr>
            <a:lvl2pPr marL="137160" indent="-182880" algn="l" defTabSz="914377" rtl="0" eaLnBrk="1" latinLnBrk="0" hangingPunct="1">
              <a:lnSpc>
                <a:spcPts val="2000"/>
              </a:lnSpc>
              <a:spcBef>
                <a:spcPts val="500"/>
              </a:spcBef>
              <a:buSzPct val="70000"/>
              <a:buFont typeface="ITC Garamond Std Book Narrow" panose="02020505060506020304" pitchFamily="18" charset="0"/>
              <a:buChar char="•"/>
              <a:defRPr sz="2000" kern="400">
                <a:solidFill>
                  <a:schemeClr val="bg1"/>
                </a:solidFill>
                <a:latin typeface="+mn-lt"/>
                <a:ea typeface="+mn-ea"/>
                <a:cs typeface="+mn-cs"/>
              </a:defRPr>
            </a:lvl2pPr>
            <a:lvl3pPr marL="365751" indent="-182880" algn="l" defTabSz="914377" rtl="0" eaLnBrk="1" latinLnBrk="0" hangingPunct="1">
              <a:lnSpc>
                <a:spcPts val="1600"/>
              </a:lnSpc>
              <a:spcBef>
                <a:spcPts val="500"/>
              </a:spcBef>
              <a:buFont typeface="ITC Garamond Std Book Narrow" panose="02020505060506020304" pitchFamily="18" charset="0"/>
              <a:buChar char="–"/>
              <a:defRPr sz="1600" kern="400">
                <a:solidFill>
                  <a:schemeClr val="bg1"/>
                </a:solidFill>
                <a:latin typeface="+mn-lt"/>
                <a:ea typeface="+mn-ea"/>
                <a:cs typeface="+mn-cs"/>
              </a:defRPr>
            </a:lvl3pPr>
            <a:lvl4pPr marL="548640" indent="-182880" algn="l" defTabSz="914377" rtl="0" eaLnBrk="1" latinLnBrk="0" hangingPunct="1">
              <a:lnSpc>
                <a:spcPts val="1400"/>
              </a:lnSpc>
              <a:spcBef>
                <a:spcPts val="500"/>
              </a:spcBef>
              <a:buSzPct val="86000"/>
              <a:buFont typeface="ITC Garamond Std Book Narrow" panose="02020505060506020304" pitchFamily="18" charset="0"/>
              <a:buChar char="•"/>
              <a:defRPr sz="1400" kern="400">
                <a:solidFill>
                  <a:schemeClr val="bg1"/>
                </a:solidFill>
                <a:latin typeface="+mn-lt"/>
                <a:ea typeface="+mn-ea"/>
                <a:cs typeface="+mn-cs"/>
              </a:defRPr>
            </a:lvl4pPr>
            <a:lvl5pPr marL="731520" indent="-182880" algn="l" defTabSz="914377" rtl="0" eaLnBrk="1" latinLnBrk="0" hangingPunct="1">
              <a:lnSpc>
                <a:spcPts val="1200"/>
              </a:lnSpc>
              <a:spcBef>
                <a:spcPts val="500"/>
              </a:spcBef>
              <a:buFont typeface="ITC Garamond Std Book Narrow" panose="02020505060506020304" pitchFamily="18" charset="0"/>
              <a:buChar char="–"/>
              <a:defRPr sz="1200" kern="4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2400" b="1" dirty="0"/>
          </a:p>
          <a:p>
            <a:pPr algn="ctr"/>
            <a:r>
              <a:rPr lang="en-US" sz="2400" b="1" dirty="0"/>
              <a:t>Guardrails 2.0</a:t>
            </a:r>
          </a:p>
        </p:txBody>
      </p:sp>
    </p:spTree>
    <p:extLst>
      <p:ext uri="{BB962C8B-B14F-4D97-AF65-F5344CB8AC3E}">
        <p14:creationId xmlns:p14="http://schemas.microsoft.com/office/powerpoint/2010/main" val="2870833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91A06146-10B1-B195-C568-207408956103}"/>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E01160CB-9652-15EC-C4F7-DF07F23BA8FE}"/>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3</a:t>
            </a:fld>
            <a:endParaRPr lang="en-US"/>
          </a:p>
        </p:txBody>
      </p:sp>
      <p:sp>
        <p:nvSpPr>
          <p:cNvPr id="13" name="Text Placeholder 12" descr="Subhead and text placeholder">
            <a:extLst>
              <a:ext uri="{FF2B5EF4-FFF2-40B4-BE49-F238E27FC236}">
                <a16:creationId xmlns:a16="http://schemas.microsoft.com/office/drawing/2014/main" id="{AAB76FE4-FDE0-8BA3-3D32-3D81E35EF1B1}"/>
              </a:ext>
              <a:ext uri="{C183D7F6-B498-43B3-948B-1728B52AA6E4}">
                <adec:decorative xmlns:adec="http://schemas.microsoft.com/office/drawing/2017/decorative" val="0"/>
              </a:ext>
            </a:extLst>
          </p:cNvPr>
          <p:cNvSpPr>
            <a:spLocks noGrp="1"/>
          </p:cNvSpPr>
          <p:nvPr>
            <p:ph type="body" sz="quarter" idx="15"/>
          </p:nvPr>
        </p:nvSpPr>
        <p:spPr>
          <a:xfrm>
            <a:off x="371855" y="1424207"/>
            <a:ext cx="3953401" cy="4030080"/>
          </a:xfrm>
        </p:spPr>
        <p:txBody>
          <a:bodyPr>
            <a:normAutofit fontScale="62500" lnSpcReduction="20000"/>
          </a:bodyPr>
          <a:lstStyle/>
          <a:p>
            <a:r>
              <a:rPr lang="en-US" sz="3200" dirty="0"/>
              <a:t>Toggle Features</a:t>
            </a:r>
          </a:p>
          <a:p>
            <a:r>
              <a:rPr lang="en-IN" sz="2200" b="0" i="0" u="none" strike="noStrike" dirty="0">
                <a:solidFill>
                  <a:srgbClr val="000000"/>
                </a:solidFill>
                <a:effectLst/>
                <a:latin typeface="-webkit-standard"/>
              </a:rPr>
              <a:t>Implemented a </a:t>
            </a:r>
            <a:r>
              <a:rPr lang="en-IN" sz="2200" b="1" i="0" u="none" strike="noStrike" dirty="0">
                <a:solidFill>
                  <a:srgbClr val="000000"/>
                </a:solidFill>
                <a:effectLst/>
              </a:rPr>
              <a:t>toggle button feature</a:t>
            </a:r>
            <a:r>
              <a:rPr lang="en-IN" sz="2200" b="0" i="0" u="none" strike="noStrike" dirty="0">
                <a:solidFill>
                  <a:srgbClr val="000000"/>
                </a:solidFill>
                <a:effectLst/>
                <a:latin typeface="-webkit-standard"/>
              </a:rPr>
              <a:t> that dynamically controls the display of cards, enabling users to seamlessly access </a:t>
            </a:r>
            <a:r>
              <a:rPr lang="en-IN" sz="2200" b="1" i="0" u="none" strike="noStrike" dirty="0">
                <a:solidFill>
                  <a:srgbClr val="000000"/>
                </a:solidFill>
                <a:effectLst/>
              </a:rPr>
              <a:t>Authoring Studio functionalities</a:t>
            </a:r>
            <a:r>
              <a:rPr lang="en-IN" sz="2200" b="0" i="0" u="none" strike="noStrike" dirty="0">
                <a:solidFill>
                  <a:srgbClr val="000000"/>
                </a:solidFill>
                <a:effectLst/>
                <a:latin typeface="-webkit-standard"/>
              </a:rPr>
              <a:t>. </a:t>
            </a:r>
          </a:p>
          <a:p>
            <a:r>
              <a:rPr lang="en-IN" sz="2200" b="0" i="0" u="none" strike="noStrike" dirty="0">
                <a:solidFill>
                  <a:srgbClr val="000000"/>
                </a:solidFill>
                <a:effectLst/>
                <a:latin typeface="-webkit-standard"/>
              </a:rPr>
              <a:t>This enhancement allows users to </a:t>
            </a:r>
            <a:r>
              <a:rPr lang="en-IN" sz="2200" b="1" i="0" u="none" strike="noStrike" dirty="0">
                <a:solidFill>
                  <a:srgbClr val="000000"/>
                </a:solidFill>
                <a:effectLst/>
              </a:rPr>
              <a:t>upload files and schemas</a:t>
            </a:r>
            <a:r>
              <a:rPr lang="en-IN" sz="2200" b="0" i="0" u="none" strike="noStrike" dirty="0">
                <a:solidFill>
                  <a:srgbClr val="000000"/>
                </a:solidFill>
                <a:effectLst/>
                <a:latin typeface="-webkit-standard"/>
              </a:rPr>
              <a:t>, improving flexibility and streamlining content management.</a:t>
            </a:r>
          </a:p>
          <a:p>
            <a:r>
              <a:rPr lang="en-IN" sz="2200" b="0" i="0" u="none" strike="noStrike" dirty="0">
                <a:solidFill>
                  <a:srgbClr val="000000"/>
                </a:solidFill>
                <a:effectLst/>
                <a:latin typeface="-webkit-standard"/>
              </a:rPr>
              <a:t>Reduces manual steps by enabling seamless file and schema uploads.</a:t>
            </a:r>
            <a:endParaRPr lang="en-US" sz="2200" dirty="0"/>
          </a:p>
        </p:txBody>
      </p:sp>
      <p:sp>
        <p:nvSpPr>
          <p:cNvPr id="11" name="Title 10" descr="Description 2">
            <a:extLst>
              <a:ext uri="{FF2B5EF4-FFF2-40B4-BE49-F238E27FC236}">
                <a16:creationId xmlns:a16="http://schemas.microsoft.com/office/drawing/2014/main" id="{27A92C0A-57B4-8A72-9608-0B00B5F62534}"/>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err="1"/>
              <a:t>Vue.js</a:t>
            </a:r>
            <a:endParaRPr lang="en-US" sz="3200" dirty="0"/>
          </a:p>
        </p:txBody>
      </p:sp>
      <p:pic>
        <p:nvPicPr>
          <p:cNvPr id="1028" name="Picture 4">
            <a:extLst>
              <a:ext uri="{FF2B5EF4-FFF2-40B4-BE49-F238E27FC236}">
                <a16:creationId xmlns:a16="http://schemas.microsoft.com/office/drawing/2014/main" id="{A061CECD-46AB-7874-6CE6-E18D2B8F3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855" y="1407886"/>
            <a:ext cx="7206290" cy="403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69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5507B-83CF-1704-E0FA-98A51A5BAD71}"/>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FC95A720-2DEB-C443-6959-9F0CE7DF16BE}"/>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5F87D984-7A3B-EAC1-BA9D-2E7C5DEDAE65}"/>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4</a:t>
            </a:fld>
            <a:endParaRPr lang="en-US"/>
          </a:p>
        </p:txBody>
      </p:sp>
      <p:sp>
        <p:nvSpPr>
          <p:cNvPr id="13" name="Text Placeholder 12" descr="Subhead and text placeholder">
            <a:extLst>
              <a:ext uri="{FF2B5EF4-FFF2-40B4-BE49-F238E27FC236}">
                <a16:creationId xmlns:a16="http://schemas.microsoft.com/office/drawing/2014/main" id="{E0403BB2-082A-580F-EE2B-B7B7DE266B57}"/>
              </a:ext>
              <a:ext uri="{C183D7F6-B498-43B3-948B-1728B52AA6E4}">
                <adec:decorative xmlns:adec="http://schemas.microsoft.com/office/drawing/2017/decorative" val="0"/>
              </a:ext>
            </a:extLst>
          </p:cNvPr>
          <p:cNvSpPr>
            <a:spLocks noGrp="1"/>
          </p:cNvSpPr>
          <p:nvPr>
            <p:ph type="body" sz="quarter" idx="15"/>
          </p:nvPr>
        </p:nvSpPr>
        <p:spPr>
          <a:xfrm>
            <a:off x="8060944" y="1656434"/>
            <a:ext cx="3759200" cy="3545129"/>
          </a:xfrm>
        </p:spPr>
        <p:txBody>
          <a:bodyPr>
            <a:normAutofit/>
          </a:bodyPr>
          <a:lstStyle/>
          <a:p>
            <a:pPr algn="r"/>
            <a:r>
              <a:rPr lang="en-US" sz="2000" dirty="0"/>
              <a:t>Extraction Page</a:t>
            </a:r>
          </a:p>
          <a:p>
            <a:pPr algn="r" rtl="0" fontAlgn="base"/>
            <a:r>
              <a:rPr lang="en-IN" sz="1400" b="0" i="0" u="none" strike="noStrike" dirty="0">
                <a:solidFill>
                  <a:srgbClr val="000000"/>
                </a:solidFill>
                <a:effectLst/>
                <a:latin typeface="-webkit-standard"/>
              </a:rPr>
              <a:t>Developed the </a:t>
            </a:r>
            <a:r>
              <a:rPr lang="en-IN" sz="1400" b="1" i="0" u="none" strike="noStrike" dirty="0">
                <a:solidFill>
                  <a:srgbClr val="000000"/>
                </a:solidFill>
                <a:effectLst/>
              </a:rPr>
              <a:t>Extraction Page</a:t>
            </a:r>
            <a:r>
              <a:rPr lang="en-IN" sz="1400" b="0" i="0" u="none" strike="noStrike" dirty="0">
                <a:solidFill>
                  <a:srgbClr val="000000"/>
                </a:solidFill>
                <a:effectLst/>
                <a:latin typeface="-webkit-standard"/>
              </a:rPr>
              <a:t> and integrated the necessary </a:t>
            </a:r>
            <a:r>
              <a:rPr lang="en-IN" sz="1400" b="1" i="0" u="none" strike="noStrike" dirty="0">
                <a:solidFill>
                  <a:srgbClr val="000000"/>
                </a:solidFill>
                <a:effectLst/>
              </a:rPr>
              <a:t>APIs</a:t>
            </a:r>
            <a:r>
              <a:rPr lang="en-IN" sz="1400" b="0" i="0" u="none" strike="noStrike" dirty="0">
                <a:solidFill>
                  <a:srgbClr val="000000"/>
                </a:solidFill>
                <a:effectLst/>
                <a:latin typeface="-webkit-standard"/>
              </a:rPr>
              <a:t>, enabling users to extract information from any body of text based on their specific constraints and requirements.</a:t>
            </a:r>
          </a:p>
          <a:p>
            <a:pPr algn="r" rtl="0" fontAlgn="base"/>
            <a:r>
              <a:rPr lang="en-IN" sz="1400" b="0" i="0" u="none" strike="noStrike" dirty="0">
                <a:solidFill>
                  <a:srgbClr val="000000"/>
                </a:solidFill>
                <a:effectLst/>
                <a:latin typeface="-webkit-standard"/>
              </a:rPr>
              <a:t>This feature strengthens the platform’s capabilities, making it more </a:t>
            </a:r>
            <a:r>
              <a:rPr lang="en-IN" sz="1400" b="1" i="0" u="none" strike="noStrike" dirty="0">
                <a:solidFill>
                  <a:srgbClr val="000000"/>
                </a:solidFill>
                <a:effectLst/>
              </a:rPr>
              <a:t>versatile, user-friendly, and efficient</a:t>
            </a:r>
            <a:r>
              <a:rPr lang="en-IN" sz="1400" b="0" i="0" u="none" strike="noStrike" dirty="0">
                <a:solidFill>
                  <a:srgbClr val="000000"/>
                </a:solidFill>
                <a:effectLst/>
                <a:latin typeface="-webkit-standard"/>
              </a:rPr>
              <a:t> for text-based data extraction.</a:t>
            </a:r>
            <a:endParaRPr lang="en-US" sz="1400" b="0" i="0" u="none" strike="noStrike" dirty="0">
              <a:solidFill>
                <a:srgbClr val="000000"/>
              </a:solidFill>
              <a:effectLst/>
              <a:latin typeface="Segoe UI" panose="020B0502040204020203" pitchFamily="34" charset="0"/>
            </a:endParaRPr>
          </a:p>
        </p:txBody>
      </p:sp>
      <p:sp>
        <p:nvSpPr>
          <p:cNvPr id="11" name="Title 10" descr="Description 2">
            <a:extLst>
              <a:ext uri="{FF2B5EF4-FFF2-40B4-BE49-F238E27FC236}">
                <a16:creationId xmlns:a16="http://schemas.microsoft.com/office/drawing/2014/main" id="{8A753482-FAF7-8E26-6B1D-1A54EDC37808}"/>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err="1"/>
              <a:t>Vue.js</a:t>
            </a:r>
            <a:endParaRPr lang="en-US" sz="3200" dirty="0"/>
          </a:p>
        </p:txBody>
      </p:sp>
      <p:pic>
        <p:nvPicPr>
          <p:cNvPr id="4098" name="Picture 2">
            <a:extLst>
              <a:ext uri="{FF2B5EF4-FFF2-40B4-BE49-F238E27FC236}">
                <a16:creationId xmlns:a16="http://schemas.microsoft.com/office/drawing/2014/main" id="{BECEEA30-9591-E407-4C32-24CDDC1FE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56" y="1395750"/>
            <a:ext cx="7237701" cy="406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1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F452B-281C-97FE-9D6B-7ADC5A4BA818}"/>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F41F4CA0-E340-BFCE-A25D-F62A6E557C11}"/>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C70F3B0E-30C1-78BE-3DF6-D64794456A35}"/>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5</a:t>
            </a:fld>
            <a:endParaRPr lang="en-US"/>
          </a:p>
        </p:txBody>
      </p:sp>
      <p:sp>
        <p:nvSpPr>
          <p:cNvPr id="13" name="Text Placeholder 12" descr="Subhead and text placeholder">
            <a:extLst>
              <a:ext uri="{FF2B5EF4-FFF2-40B4-BE49-F238E27FC236}">
                <a16:creationId xmlns:a16="http://schemas.microsoft.com/office/drawing/2014/main" id="{BAD4C7A0-4EDD-F7C8-7572-48654425FC47}"/>
              </a:ext>
              <a:ext uri="{C183D7F6-B498-43B3-948B-1728B52AA6E4}">
                <adec:decorative xmlns:adec="http://schemas.microsoft.com/office/drawing/2017/decorative" val="0"/>
              </a:ext>
            </a:extLst>
          </p:cNvPr>
          <p:cNvSpPr>
            <a:spLocks noGrp="1"/>
          </p:cNvSpPr>
          <p:nvPr>
            <p:ph type="body" sz="quarter" idx="15"/>
          </p:nvPr>
        </p:nvSpPr>
        <p:spPr>
          <a:xfrm>
            <a:off x="371856" y="1898646"/>
            <a:ext cx="3953401" cy="3060707"/>
          </a:xfrm>
        </p:spPr>
        <p:txBody>
          <a:bodyPr>
            <a:normAutofit/>
          </a:bodyPr>
          <a:lstStyle/>
          <a:p>
            <a:r>
              <a:rPr lang="en-US" sz="2000" dirty="0" err="1"/>
              <a:t>OpenChain</a:t>
            </a:r>
            <a:r>
              <a:rPr lang="en-US" sz="2000" dirty="0"/>
              <a:t> Page</a:t>
            </a:r>
          </a:p>
          <a:p>
            <a:r>
              <a:rPr lang="en-IN" sz="1400" b="0" i="0" u="none" strike="noStrike" dirty="0">
                <a:solidFill>
                  <a:srgbClr val="000000"/>
                </a:solidFill>
                <a:effectLst/>
                <a:latin typeface="-webkit-standard"/>
              </a:rPr>
              <a:t>Developed the </a:t>
            </a:r>
            <a:r>
              <a:rPr lang="en-IN" sz="1400" b="1" i="0" u="none" strike="noStrike" dirty="0" err="1">
                <a:solidFill>
                  <a:srgbClr val="000000"/>
                </a:solidFill>
                <a:effectLst/>
              </a:rPr>
              <a:t>OpenChain</a:t>
            </a:r>
            <a:r>
              <a:rPr lang="en-IN" sz="1400" b="1" i="0" u="none" strike="noStrike" dirty="0">
                <a:solidFill>
                  <a:srgbClr val="000000"/>
                </a:solidFill>
                <a:effectLst/>
              </a:rPr>
              <a:t> UI</a:t>
            </a:r>
            <a:r>
              <a:rPr lang="en-IN" sz="1400" b="0" i="0" u="none" strike="noStrike" dirty="0">
                <a:solidFill>
                  <a:srgbClr val="000000"/>
                </a:solidFill>
                <a:effectLst/>
                <a:latin typeface="-webkit-standard"/>
              </a:rPr>
              <a:t> and built </a:t>
            </a:r>
            <a:r>
              <a:rPr lang="en-IN" sz="1400" b="1" i="0" u="none" strike="noStrike" dirty="0">
                <a:solidFill>
                  <a:srgbClr val="000000"/>
                </a:solidFill>
                <a:effectLst/>
              </a:rPr>
              <a:t>reusable components</a:t>
            </a:r>
            <a:r>
              <a:rPr lang="en-IN" sz="1400" b="0" i="0" u="none" strike="noStrike" dirty="0">
                <a:solidFill>
                  <a:srgbClr val="000000"/>
                </a:solidFill>
                <a:effectLst/>
                <a:latin typeface="-webkit-standard"/>
              </a:rPr>
              <a:t>, enhancing the scalability and maintainability of the project.</a:t>
            </a:r>
          </a:p>
          <a:p>
            <a:r>
              <a:rPr lang="en-IN" sz="1400" b="0" i="0" u="none" strike="noStrike" dirty="0">
                <a:solidFill>
                  <a:srgbClr val="000000"/>
                </a:solidFill>
                <a:effectLst/>
                <a:latin typeface="-webkit-standard"/>
              </a:rPr>
              <a:t> This </a:t>
            </a:r>
            <a:r>
              <a:rPr lang="en-IN" sz="1400" b="1" i="0" u="none" strike="noStrike" dirty="0">
                <a:solidFill>
                  <a:srgbClr val="000000"/>
                </a:solidFill>
                <a:effectLst/>
              </a:rPr>
              <a:t>Authoring Studio</a:t>
            </a:r>
            <a:r>
              <a:rPr lang="en-IN" sz="1400" b="0" i="0" u="none" strike="noStrike" dirty="0">
                <a:solidFill>
                  <a:srgbClr val="000000"/>
                </a:solidFill>
                <a:effectLst/>
                <a:latin typeface="-webkit-standard"/>
              </a:rPr>
              <a:t> feature empowers users to </a:t>
            </a:r>
            <a:r>
              <a:rPr lang="en-IN" sz="1400" b="1" i="0" u="none" strike="noStrike" dirty="0">
                <a:solidFill>
                  <a:srgbClr val="000000"/>
                </a:solidFill>
                <a:effectLst/>
              </a:rPr>
              <a:t>generate and modify text</a:t>
            </a:r>
            <a:r>
              <a:rPr lang="en-IN" sz="1400" b="0" i="0" u="none" strike="noStrike" dirty="0">
                <a:solidFill>
                  <a:srgbClr val="000000"/>
                </a:solidFill>
                <a:effectLst/>
                <a:latin typeface="-webkit-standard"/>
              </a:rPr>
              <a:t>, either manually or through an integrated </a:t>
            </a:r>
            <a:r>
              <a:rPr lang="en-IN" sz="1400" b="1" i="0" u="none" strike="noStrike" dirty="0">
                <a:solidFill>
                  <a:srgbClr val="000000"/>
                </a:solidFill>
                <a:effectLst/>
              </a:rPr>
              <a:t>Chatbot</a:t>
            </a:r>
            <a:r>
              <a:rPr lang="en-IN" sz="1400" b="0" i="0" u="none" strike="noStrike" dirty="0">
                <a:solidFill>
                  <a:srgbClr val="000000"/>
                </a:solidFill>
                <a:effectLst/>
                <a:latin typeface="-webkit-standard"/>
              </a:rPr>
              <a:t>.</a:t>
            </a:r>
            <a:endParaRPr lang="en-US" sz="1400" dirty="0"/>
          </a:p>
        </p:txBody>
      </p:sp>
      <p:sp>
        <p:nvSpPr>
          <p:cNvPr id="11" name="Title 10" descr="Description 2">
            <a:extLst>
              <a:ext uri="{FF2B5EF4-FFF2-40B4-BE49-F238E27FC236}">
                <a16:creationId xmlns:a16="http://schemas.microsoft.com/office/drawing/2014/main" id="{DD127B0F-FE28-E3F2-4A1C-73E9DF76C34F}"/>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err="1"/>
              <a:t>Vue.js</a:t>
            </a:r>
            <a:endParaRPr lang="en-US" sz="3200" dirty="0"/>
          </a:p>
        </p:txBody>
      </p:sp>
      <p:pic>
        <p:nvPicPr>
          <p:cNvPr id="6146" name="Picture 2">
            <a:extLst>
              <a:ext uri="{FF2B5EF4-FFF2-40B4-BE49-F238E27FC236}">
                <a16:creationId xmlns:a16="http://schemas.microsoft.com/office/drawing/2014/main" id="{CB2861E1-DA87-1BC2-15CF-56471CFD0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855" y="1413960"/>
            <a:ext cx="7206289" cy="403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26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D752-981A-5807-DADA-7401AD58766E}"/>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6241C5E7-530B-6A73-DC14-CC9EA92CE9F0}"/>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1EBB6320-B057-0A9C-F9F8-05D5662C0AA6}"/>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6</a:t>
            </a:fld>
            <a:endParaRPr lang="en-US"/>
          </a:p>
        </p:txBody>
      </p:sp>
      <p:sp>
        <p:nvSpPr>
          <p:cNvPr id="11" name="Title 10" descr="Description 2">
            <a:extLst>
              <a:ext uri="{FF2B5EF4-FFF2-40B4-BE49-F238E27FC236}">
                <a16:creationId xmlns:a16="http://schemas.microsoft.com/office/drawing/2014/main" id="{5F2DA4E5-636F-832D-B46B-E752DAECF367}"/>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err="1"/>
              <a:t>Github</a:t>
            </a:r>
            <a:r>
              <a:rPr lang="en-US" sz="3200" dirty="0"/>
              <a:t> CI/CD</a:t>
            </a:r>
          </a:p>
        </p:txBody>
      </p:sp>
      <p:pic>
        <p:nvPicPr>
          <p:cNvPr id="8196" name="Picture 4">
            <a:extLst>
              <a:ext uri="{FF2B5EF4-FFF2-40B4-BE49-F238E27FC236}">
                <a16:creationId xmlns:a16="http://schemas.microsoft.com/office/drawing/2014/main" id="{B4625589-CD65-7299-6F56-F205987F8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217" y="1346987"/>
            <a:ext cx="7771563" cy="505315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2" descr="Subhead and text placeholder">
            <a:extLst>
              <a:ext uri="{FF2B5EF4-FFF2-40B4-BE49-F238E27FC236}">
                <a16:creationId xmlns:a16="http://schemas.microsoft.com/office/drawing/2014/main" id="{FC612216-1AA4-53E7-56D5-C136F6B229F7}"/>
              </a:ext>
              <a:ext uri="{C183D7F6-B498-43B3-948B-1728B52AA6E4}">
                <adec:decorative xmlns:adec="http://schemas.microsoft.com/office/drawing/2017/decorative" val="0"/>
              </a:ext>
            </a:extLst>
          </p:cNvPr>
          <p:cNvSpPr>
            <a:spLocks noGrp="1"/>
          </p:cNvSpPr>
          <p:nvPr>
            <p:ph type="body" sz="quarter" idx="15"/>
          </p:nvPr>
        </p:nvSpPr>
        <p:spPr>
          <a:xfrm>
            <a:off x="4289842" y="988096"/>
            <a:ext cx="3612315" cy="401017"/>
          </a:xfrm>
        </p:spPr>
        <p:txBody>
          <a:bodyPr>
            <a:normAutofit/>
          </a:bodyPr>
          <a:lstStyle/>
          <a:p>
            <a:r>
              <a:rPr lang="en-US" sz="2000" dirty="0"/>
              <a:t>Continuous Integration Workflow</a:t>
            </a:r>
          </a:p>
        </p:txBody>
      </p:sp>
    </p:spTree>
    <p:extLst>
      <p:ext uri="{BB962C8B-B14F-4D97-AF65-F5344CB8AC3E}">
        <p14:creationId xmlns:p14="http://schemas.microsoft.com/office/powerpoint/2010/main" val="13119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7C48AB-6BD8-0404-2812-74C03D053739}"/>
              </a:ext>
            </a:extLst>
          </p:cNvPr>
          <p:cNvSpPr>
            <a:spLocks noGrp="1"/>
          </p:cNvSpPr>
          <p:nvPr>
            <p:ph type="ftr" sz="quarter" idx="10"/>
          </p:nvPr>
        </p:nvSpPr>
        <p:spPr/>
        <p:txBody>
          <a:bodyPr/>
          <a:lstStyle/>
          <a:p>
            <a:r>
              <a:rPr lang="en-US"/>
              <a:t>Company Confidential  © 2024 Eli Lilly and Company</a:t>
            </a:r>
          </a:p>
        </p:txBody>
      </p:sp>
      <p:sp>
        <p:nvSpPr>
          <p:cNvPr id="3" name="Slide Number Placeholder 2">
            <a:extLst>
              <a:ext uri="{FF2B5EF4-FFF2-40B4-BE49-F238E27FC236}">
                <a16:creationId xmlns:a16="http://schemas.microsoft.com/office/drawing/2014/main" id="{15D65CC2-0B8C-2FDA-55A7-200A0FA9BEE9}"/>
              </a:ext>
            </a:extLst>
          </p:cNvPr>
          <p:cNvSpPr>
            <a:spLocks noGrp="1"/>
          </p:cNvSpPr>
          <p:nvPr>
            <p:ph type="sldNum" sz="quarter" idx="11"/>
          </p:nvPr>
        </p:nvSpPr>
        <p:spPr/>
        <p:txBody>
          <a:bodyPr/>
          <a:lstStyle/>
          <a:p>
            <a:fld id="{48135D20-C3A1-FF4C-B4DB-BE449A9B144D}" type="slidenum">
              <a:rPr lang="en-IN" smtClean="0"/>
              <a:t>7</a:t>
            </a:fld>
            <a:endParaRPr lang="en-IN"/>
          </a:p>
        </p:txBody>
      </p:sp>
      <p:sp>
        <p:nvSpPr>
          <p:cNvPr id="5" name="Text Placeholder 4">
            <a:extLst>
              <a:ext uri="{FF2B5EF4-FFF2-40B4-BE49-F238E27FC236}">
                <a16:creationId xmlns:a16="http://schemas.microsoft.com/office/drawing/2014/main" id="{029EA520-2035-190C-25B4-74B8930990CE}"/>
              </a:ext>
            </a:extLst>
          </p:cNvPr>
          <p:cNvSpPr>
            <a:spLocks noGrp="1"/>
          </p:cNvSpPr>
          <p:nvPr>
            <p:ph type="body" sz="quarter" idx="15"/>
          </p:nvPr>
        </p:nvSpPr>
        <p:spPr>
          <a:xfrm>
            <a:off x="566928" y="225552"/>
            <a:ext cx="11058144" cy="5590032"/>
          </a:xfrm>
        </p:spPr>
        <p:txBody>
          <a:bodyPr/>
          <a:lstStyle/>
          <a:p>
            <a:r>
              <a:rPr lang="en-IN" sz="1600" b="0" i="0" u="none" strike="noStrike" dirty="0">
                <a:solidFill>
                  <a:srgbClr val="000000"/>
                </a:solidFill>
                <a:effectLst/>
                <a:latin typeface="-webkit-standard"/>
              </a:rPr>
              <a:t>This GitHub Actions workflow automates </a:t>
            </a:r>
            <a:r>
              <a:rPr lang="en-IN" sz="1600" b="1" i="0" u="none" strike="noStrike" dirty="0">
                <a:solidFill>
                  <a:srgbClr val="000000"/>
                </a:solidFill>
                <a:effectLst/>
              </a:rPr>
              <a:t>Continuous Integration (CI)</a:t>
            </a:r>
            <a:r>
              <a:rPr lang="en-IN" sz="1600" b="0" i="0" u="none" strike="noStrike" dirty="0">
                <a:solidFill>
                  <a:srgbClr val="000000"/>
                </a:solidFill>
                <a:effectLst/>
                <a:latin typeface="-webkit-standard"/>
              </a:rPr>
              <a:t> by running on every push and pull request to the </a:t>
            </a:r>
            <a:r>
              <a:rPr lang="en-IN" sz="1600" dirty="0"/>
              <a:t>main</a:t>
            </a:r>
            <a:r>
              <a:rPr lang="en-IN" sz="1600" b="0" i="0" u="none" strike="noStrike" dirty="0">
                <a:solidFill>
                  <a:srgbClr val="000000"/>
                </a:solidFill>
                <a:effectLst/>
                <a:latin typeface="-webkit-standard"/>
              </a:rPr>
              <a:t> and </a:t>
            </a:r>
            <a:r>
              <a:rPr lang="en-IN" sz="1600" dirty="0"/>
              <a:t>dev</a:t>
            </a:r>
            <a:r>
              <a:rPr lang="en-IN" sz="1600" b="0" i="0" u="none" strike="noStrike" dirty="0">
                <a:solidFill>
                  <a:srgbClr val="000000"/>
                </a:solidFill>
                <a:effectLst/>
                <a:latin typeface="-webkit-standard"/>
              </a:rPr>
              <a:t> branches.</a:t>
            </a:r>
          </a:p>
          <a:p>
            <a:r>
              <a:rPr lang="en-IN" sz="1600" dirty="0">
                <a:solidFill>
                  <a:srgbClr val="000000"/>
                </a:solidFill>
                <a:latin typeface="-webkit-standard"/>
              </a:rPr>
              <a:t>Tasks Performed</a:t>
            </a:r>
            <a:r>
              <a:rPr lang="en-IN" sz="1600" b="0" dirty="0">
                <a:solidFill>
                  <a:srgbClr val="000000"/>
                </a:solidFill>
                <a:latin typeface="-webkit-standard"/>
              </a:rPr>
              <a:t>: </a:t>
            </a:r>
          </a:p>
          <a:p>
            <a:pPr marL="180000" indent="-285750">
              <a:lnSpc>
                <a:spcPct val="100000"/>
              </a:lnSpc>
              <a:buFont typeface="Arial" panose="020B0604020202020204" pitchFamily="34" charset="0"/>
              <a:buChar char="•"/>
            </a:pPr>
            <a:r>
              <a:rPr lang="en-IN" sz="1600" b="0" dirty="0">
                <a:solidFill>
                  <a:srgbClr val="000000"/>
                </a:solidFill>
                <a:latin typeface="-webkit-standard"/>
              </a:rPr>
              <a:t>Fetches latest code from the repository, sets up correct version od Node.js for the project</a:t>
            </a:r>
          </a:p>
          <a:p>
            <a:pPr marL="180000" indent="-285750">
              <a:lnSpc>
                <a:spcPct val="100000"/>
              </a:lnSpc>
              <a:buFont typeface="Arial" panose="020B0604020202020204" pitchFamily="34" charset="0"/>
              <a:buChar char="•"/>
            </a:pPr>
            <a:r>
              <a:rPr lang="en-IN" sz="1600" b="0" dirty="0">
                <a:solidFill>
                  <a:srgbClr val="000000"/>
                </a:solidFill>
                <a:latin typeface="-webkit-standard"/>
              </a:rPr>
              <a:t>Extracts metadata (current branch and a short commit SHA)</a:t>
            </a:r>
          </a:p>
          <a:p>
            <a:pPr marL="180000" indent="-285750">
              <a:lnSpc>
                <a:spcPct val="100000"/>
              </a:lnSpc>
              <a:buFont typeface="Arial" panose="020B0604020202020204" pitchFamily="34" charset="0"/>
              <a:buChar char="•"/>
            </a:pPr>
            <a:r>
              <a:rPr lang="en-IN" sz="1600" b="0" dirty="0">
                <a:solidFill>
                  <a:srgbClr val="000000"/>
                </a:solidFill>
                <a:latin typeface="-webkit-standard"/>
              </a:rPr>
              <a:t>Updates </a:t>
            </a:r>
            <a:r>
              <a:rPr lang="en-IN" sz="1600" b="0" dirty="0" err="1">
                <a:solidFill>
                  <a:srgbClr val="000000"/>
                </a:solidFill>
                <a:latin typeface="-webkit-standard"/>
              </a:rPr>
              <a:t>npm</a:t>
            </a:r>
            <a:endParaRPr lang="en-IN" sz="1600" b="0" dirty="0">
              <a:solidFill>
                <a:srgbClr val="000000"/>
              </a:solidFill>
              <a:latin typeface="-webkit-standard"/>
            </a:endParaRPr>
          </a:p>
          <a:p>
            <a:pPr marL="180000" indent="-285750">
              <a:lnSpc>
                <a:spcPct val="100000"/>
              </a:lnSpc>
              <a:buFont typeface="Arial" panose="020B0604020202020204" pitchFamily="34" charset="0"/>
              <a:buChar char="•"/>
            </a:pPr>
            <a:r>
              <a:rPr lang="en-IN" sz="1600" b="0" dirty="0">
                <a:solidFill>
                  <a:srgbClr val="000000"/>
                </a:solidFill>
                <a:latin typeface="-webkit-standard"/>
              </a:rPr>
              <a:t>Installs all necessary dependencies</a:t>
            </a:r>
          </a:p>
          <a:p>
            <a:pPr marL="180000" indent="-285750">
              <a:lnSpc>
                <a:spcPct val="100000"/>
              </a:lnSpc>
              <a:buFont typeface="Arial" panose="020B0604020202020204" pitchFamily="34" charset="0"/>
              <a:buChar char="•"/>
            </a:pPr>
            <a:r>
              <a:rPr lang="en-IN" sz="1600" b="0" dirty="0">
                <a:solidFill>
                  <a:srgbClr val="000000"/>
                </a:solidFill>
                <a:latin typeface="-webkit-standard"/>
              </a:rPr>
              <a:t>Runs linting and builds the project.</a:t>
            </a:r>
          </a:p>
          <a:p>
            <a:r>
              <a:rPr lang="en-IN" sz="1600" b="0" dirty="0">
                <a:solidFill>
                  <a:srgbClr val="000000"/>
                </a:solidFill>
                <a:latin typeface="-webkit-standard"/>
              </a:rPr>
              <a:t>This workflow reduces effort for any developer working on any project since these tasks would normally have been done manually but have been automated using this workflow. This is useful because it can work across all repositories with minor adjustments. It can also support multiple environments. This particular workflow is being used for Node.js but it can be customized for other tech stacks. </a:t>
            </a:r>
          </a:p>
          <a:p>
            <a:r>
              <a:rPr lang="en-IN" sz="1600" b="0" i="0" u="none" strike="noStrike" dirty="0">
                <a:solidFill>
                  <a:srgbClr val="000000"/>
                </a:solidFill>
                <a:effectLst/>
                <a:latin typeface="-webkit-standard"/>
              </a:rPr>
              <a:t>By </a:t>
            </a:r>
            <a:r>
              <a:rPr lang="en-IN" sz="1600" b="0" i="0" u="none" strike="noStrike" dirty="0">
                <a:solidFill>
                  <a:srgbClr val="000000"/>
                </a:solidFill>
                <a:effectLst/>
              </a:rPr>
              <a:t>automating CI</a:t>
            </a:r>
            <a:r>
              <a:rPr lang="en-IN" sz="1600" b="0" i="0" u="none" strike="noStrike" dirty="0">
                <a:solidFill>
                  <a:srgbClr val="000000"/>
                </a:solidFill>
                <a:effectLst/>
                <a:latin typeface="-webkit-standard"/>
              </a:rPr>
              <a:t>, this workflow makes development </a:t>
            </a:r>
            <a:r>
              <a:rPr lang="en-IN" sz="1600" b="0" i="0" u="none" strike="noStrike" dirty="0">
                <a:solidFill>
                  <a:srgbClr val="000000"/>
                </a:solidFill>
                <a:effectLst/>
              </a:rPr>
              <a:t>faster, more reliable, and easier to manage</a:t>
            </a:r>
            <a:r>
              <a:rPr lang="en-IN" sz="1600" b="0" i="0" u="none" strike="noStrike" dirty="0">
                <a:solidFill>
                  <a:srgbClr val="000000"/>
                </a:solidFill>
                <a:effectLst/>
                <a:latin typeface="-webkit-standard"/>
              </a:rPr>
              <a:t>, benefiting both individual developers and the organization as a whole.</a:t>
            </a:r>
            <a:endParaRPr lang="en-IN" sz="1600" b="0" dirty="0">
              <a:solidFill>
                <a:srgbClr val="000000"/>
              </a:solidFill>
              <a:latin typeface="-webkit-standard"/>
            </a:endParaRPr>
          </a:p>
          <a:p>
            <a:endParaRPr lang="en-IN" b="0" dirty="0">
              <a:solidFill>
                <a:srgbClr val="000000"/>
              </a:solidFill>
              <a:latin typeface="-webkit-standard"/>
            </a:endParaRPr>
          </a:p>
          <a:p>
            <a:endParaRPr lang="en-IN" b="0" dirty="0">
              <a:solidFill>
                <a:srgbClr val="000000"/>
              </a:solidFill>
              <a:latin typeface="-webkit-standard"/>
            </a:endParaRPr>
          </a:p>
          <a:p>
            <a:endParaRPr lang="en-US" dirty="0"/>
          </a:p>
        </p:txBody>
      </p:sp>
    </p:spTree>
    <p:extLst>
      <p:ext uri="{BB962C8B-B14F-4D97-AF65-F5344CB8AC3E}">
        <p14:creationId xmlns:p14="http://schemas.microsoft.com/office/powerpoint/2010/main" val="4083798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70735-24A9-22A3-BDAD-62D539EBD653}"/>
            </a:ext>
          </a:extLst>
        </p:cNvPr>
        <p:cNvGrpSpPr/>
        <p:nvPr/>
      </p:nvGrpSpPr>
      <p:grpSpPr>
        <a:xfrm>
          <a:off x="0" y="0"/>
          <a:ext cx="0" cy="0"/>
          <a:chOff x="0" y="0"/>
          <a:chExt cx="0" cy="0"/>
        </a:xfrm>
      </p:grpSpPr>
      <p:sp>
        <p:nvSpPr>
          <p:cNvPr id="2" name="Footer Placeholder 1" descr="Footer">
            <a:extLst>
              <a:ext uri="{FF2B5EF4-FFF2-40B4-BE49-F238E27FC236}">
                <a16:creationId xmlns:a16="http://schemas.microsoft.com/office/drawing/2014/main" id="{A026434F-F809-95C0-563C-D2C8A388669E}"/>
              </a:ext>
              <a:ext uri="{C183D7F6-B498-43B3-948B-1728B52AA6E4}">
                <adec:decorative xmlns:adec="http://schemas.microsoft.com/office/drawing/2017/decorative" val="0"/>
              </a:ext>
            </a:extLst>
          </p:cNvPr>
          <p:cNvSpPr>
            <a:spLocks noGrp="1"/>
          </p:cNvSpPr>
          <p:nvPr>
            <p:ph type="ftr" sz="quarter" idx="10"/>
          </p:nvPr>
        </p:nvSpPr>
        <p:spPr>
          <a:xfrm>
            <a:off x="9192768" y="6510528"/>
            <a:ext cx="2438400" cy="121920"/>
          </a:xfrm>
        </p:spPr>
        <p:txBody>
          <a:bodyPr wrap="none" anchor="ctr">
            <a:normAutofit/>
          </a:bodyPr>
          <a:lstStyle/>
          <a:p>
            <a:pPr>
              <a:spcAft>
                <a:spcPts val="600"/>
              </a:spcAft>
            </a:pPr>
            <a:r>
              <a:rPr lang="en-US"/>
              <a:t>Company Confidential  © 2024 Eli Lilly and Company</a:t>
            </a:r>
          </a:p>
        </p:txBody>
      </p:sp>
      <p:sp>
        <p:nvSpPr>
          <p:cNvPr id="3" name="Slide Number Placeholder 2" descr="Slide number">
            <a:extLst>
              <a:ext uri="{FF2B5EF4-FFF2-40B4-BE49-F238E27FC236}">
                <a16:creationId xmlns:a16="http://schemas.microsoft.com/office/drawing/2014/main" id="{DD3735D1-CA29-D710-984A-F117C70E0759}"/>
              </a:ext>
              <a:ext uri="{C183D7F6-B498-43B3-948B-1728B52AA6E4}">
                <adec:decorative xmlns:adec="http://schemas.microsoft.com/office/drawing/2017/decorative" val="0"/>
              </a:ext>
            </a:extLst>
          </p:cNvPr>
          <p:cNvSpPr>
            <a:spLocks noGrp="1"/>
          </p:cNvSpPr>
          <p:nvPr>
            <p:ph type="sldNum" sz="quarter" idx="11"/>
          </p:nvPr>
        </p:nvSpPr>
        <p:spPr>
          <a:xfrm>
            <a:off x="11667744" y="6510528"/>
            <a:ext cx="304800" cy="121920"/>
          </a:xfrm>
        </p:spPr>
        <p:txBody>
          <a:bodyPr anchor="ctr">
            <a:normAutofit/>
          </a:bodyPr>
          <a:lstStyle/>
          <a:p>
            <a:pPr>
              <a:spcAft>
                <a:spcPts val="600"/>
              </a:spcAft>
            </a:pPr>
            <a:fld id="{48135D20-C3A1-FF4C-B4DB-BE449A9B144D}" type="slidenum">
              <a:rPr lang="en-US"/>
              <a:pPr>
                <a:spcAft>
                  <a:spcPts val="600"/>
                </a:spcAft>
              </a:pPr>
              <a:t>8</a:t>
            </a:fld>
            <a:endParaRPr lang="en-US"/>
          </a:p>
        </p:txBody>
      </p:sp>
      <p:sp>
        <p:nvSpPr>
          <p:cNvPr id="11" name="Title 10" descr="Description 2">
            <a:extLst>
              <a:ext uri="{FF2B5EF4-FFF2-40B4-BE49-F238E27FC236}">
                <a16:creationId xmlns:a16="http://schemas.microsoft.com/office/drawing/2014/main" id="{324D6476-051D-DAD9-076E-AA7396AC7693}"/>
              </a:ext>
              <a:ext uri="{C183D7F6-B498-43B3-948B-1728B52AA6E4}">
                <adec:decorative xmlns:adec="http://schemas.microsoft.com/office/drawing/2017/decorative" val="0"/>
              </a:ext>
            </a:extLst>
          </p:cNvPr>
          <p:cNvSpPr>
            <a:spLocks noGrp="1"/>
          </p:cNvSpPr>
          <p:nvPr>
            <p:ph type="title"/>
          </p:nvPr>
        </p:nvSpPr>
        <p:spPr>
          <a:xfrm>
            <a:off x="609600" y="457859"/>
            <a:ext cx="5936468" cy="401017"/>
          </a:xfrm>
        </p:spPr>
        <p:txBody>
          <a:bodyPr anchor="t">
            <a:normAutofit/>
          </a:bodyPr>
          <a:lstStyle/>
          <a:p>
            <a:r>
              <a:rPr lang="en-US" sz="3200" dirty="0" err="1"/>
              <a:t>Github</a:t>
            </a:r>
            <a:r>
              <a:rPr lang="en-US" sz="3200" dirty="0"/>
              <a:t> CI/CD</a:t>
            </a:r>
          </a:p>
        </p:txBody>
      </p:sp>
      <p:sp>
        <p:nvSpPr>
          <p:cNvPr id="6" name="Text Placeholder 12" descr="Subhead and text placeholder">
            <a:extLst>
              <a:ext uri="{FF2B5EF4-FFF2-40B4-BE49-F238E27FC236}">
                <a16:creationId xmlns:a16="http://schemas.microsoft.com/office/drawing/2014/main" id="{468CE099-63AF-E279-FC8B-F9207388BC3C}"/>
              </a:ext>
              <a:ext uri="{C183D7F6-B498-43B3-948B-1728B52AA6E4}">
                <adec:decorative xmlns:adec="http://schemas.microsoft.com/office/drawing/2017/decorative" val="0"/>
              </a:ext>
            </a:extLst>
          </p:cNvPr>
          <p:cNvSpPr>
            <a:spLocks noGrp="1"/>
          </p:cNvSpPr>
          <p:nvPr>
            <p:ph type="body" sz="quarter" idx="15"/>
          </p:nvPr>
        </p:nvSpPr>
        <p:spPr>
          <a:xfrm>
            <a:off x="5084062" y="807679"/>
            <a:ext cx="2023872" cy="401017"/>
          </a:xfrm>
        </p:spPr>
        <p:txBody>
          <a:bodyPr>
            <a:normAutofit/>
          </a:bodyPr>
          <a:lstStyle/>
          <a:p>
            <a:r>
              <a:rPr lang="en-US" sz="2000" dirty="0" err="1"/>
              <a:t>CodeQL</a:t>
            </a:r>
            <a:r>
              <a:rPr lang="en-US" sz="2000" dirty="0"/>
              <a:t> Workflow</a:t>
            </a:r>
          </a:p>
        </p:txBody>
      </p:sp>
      <p:pic>
        <p:nvPicPr>
          <p:cNvPr id="10242" name="Picture 2">
            <a:extLst>
              <a:ext uri="{FF2B5EF4-FFF2-40B4-BE49-F238E27FC236}">
                <a16:creationId xmlns:a16="http://schemas.microsoft.com/office/drawing/2014/main" id="{8ACD0F89-D0EB-59BB-261D-955A86D4A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122" y="1208696"/>
            <a:ext cx="7883752" cy="512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70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092D7-8F28-5532-AA03-5A12CDBFF57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ED5E01-AAC2-607D-A3F7-B3768812C39C}"/>
              </a:ext>
            </a:extLst>
          </p:cNvPr>
          <p:cNvSpPr>
            <a:spLocks noGrp="1"/>
          </p:cNvSpPr>
          <p:nvPr>
            <p:ph type="ftr" sz="quarter" idx="10"/>
          </p:nvPr>
        </p:nvSpPr>
        <p:spPr/>
        <p:txBody>
          <a:bodyPr/>
          <a:lstStyle/>
          <a:p>
            <a:r>
              <a:rPr lang="en-US"/>
              <a:t>Company Confidential  © 2024 Eli Lilly and Company</a:t>
            </a:r>
          </a:p>
        </p:txBody>
      </p:sp>
      <p:sp>
        <p:nvSpPr>
          <p:cNvPr id="3" name="Slide Number Placeholder 2">
            <a:extLst>
              <a:ext uri="{FF2B5EF4-FFF2-40B4-BE49-F238E27FC236}">
                <a16:creationId xmlns:a16="http://schemas.microsoft.com/office/drawing/2014/main" id="{2FC3F67B-0D41-2321-B50E-2108E244FF23}"/>
              </a:ext>
            </a:extLst>
          </p:cNvPr>
          <p:cNvSpPr>
            <a:spLocks noGrp="1"/>
          </p:cNvSpPr>
          <p:nvPr>
            <p:ph type="sldNum" sz="quarter" idx="11"/>
          </p:nvPr>
        </p:nvSpPr>
        <p:spPr/>
        <p:txBody>
          <a:bodyPr/>
          <a:lstStyle/>
          <a:p>
            <a:fld id="{48135D20-C3A1-FF4C-B4DB-BE449A9B144D}" type="slidenum">
              <a:rPr lang="en-IN" smtClean="0"/>
              <a:t>9</a:t>
            </a:fld>
            <a:endParaRPr lang="en-IN"/>
          </a:p>
        </p:txBody>
      </p:sp>
      <p:sp>
        <p:nvSpPr>
          <p:cNvPr id="5" name="Text Placeholder 4">
            <a:extLst>
              <a:ext uri="{FF2B5EF4-FFF2-40B4-BE49-F238E27FC236}">
                <a16:creationId xmlns:a16="http://schemas.microsoft.com/office/drawing/2014/main" id="{EF760DD2-4569-35D3-43E7-2FB35794DDD6}"/>
              </a:ext>
            </a:extLst>
          </p:cNvPr>
          <p:cNvSpPr>
            <a:spLocks noGrp="1"/>
          </p:cNvSpPr>
          <p:nvPr>
            <p:ph type="body" sz="quarter" idx="15"/>
          </p:nvPr>
        </p:nvSpPr>
        <p:spPr>
          <a:xfrm>
            <a:off x="609600" y="449944"/>
            <a:ext cx="11058144" cy="5590032"/>
          </a:xfrm>
        </p:spPr>
        <p:txBody>
          <a:bodyPr/>
          <a:lstStyle/>
          <a:p>
            <a:pPr>
              <a:lnSpc>
                <a:spcPts val="1500"/>
              </a:lnSpc>
            </a:pPr>
            <a:r>
              <a:rPr lang="en-IN" sz="1600" b="0" i="0" dirty="0">
                <a:effectLst/>
                <a:latin typeface="-apple-system"/>
              </a:rPr>
              <a:t>This GitHub Actions workflow automates </a:t>
            </a:r>
            <a:r>
              <a:rPr lang="en-IN" sz="1600" b="1" i="0" dirty="0">
                <a:effectLst/>
                <a:latin typeface="-apple-system"/>
              </a:rPr>
              <a:t>Code Scanning</a:t>
            </a:r>
            <a:r>
              <a:rPr lang="en-IN" sz="1600" b="0" i="0" dirty="0">
                <a:effectLst/>
                <a:latin typeface="-apple-system"/>
              </a:rPr>
              <a:t> using </a:t>
            </a:r>
            <a:r>
              <a:rPr lang="en-IN" sz="1600" b="0" i="0" dirty="0" err="1">
                <a:effectLst/>
                <a:latin typeface="-apple-system"/>
              </a:rPr>
              <a:t>CodeQL</a:t>
            </a:r>
            <a:r>
              <a:rPr lang="en-IN" sz="1600" b="0" i="0" dirty="0">
                <a:effectLst/>
                <a:latin typeface="-apple-system"/>
              </a:rPr>
              <a:t> by running on every push and pull request to the </a:t>
            </a:r>
            <a:r>
              <a:rPr lang="en-IN" sz="1600" dirty="0"/>
              <a:t>main</a:t>
            </a:r>
            <a:r>
              <a:rPr lang="en-IN" sz="1600" b="0" i="0" dirty="0">
                <a:effectLst/>
                <a:latin typeface="-apple-system"/>
              </a:rPr>
              <a:t> and </a:t>
            </a:r>
            <a:r>
              <a:rPr lang="en-IN" sz="1600" dirty="0"/>
              <a:t>dev</a:t>
            </a:r>
            <a:r>
              <a:rPr lang="en-IN" sz="1600" b="0" i="0" dirty="0">
                <a:effectLst/>
                <a:latin typeface="-apple-system"/>
              </a:rPr>
              <a:t> branches, as well as on a scheduled weekly basis.</a:t>
            </a:r>
          </a:p>
          <a:p>
            <a:pPr>
              <a:lnSpc>
                <a:spcPts val="1500"/>
              </a:lnSpc>
            </a:pPr>
            <a:endParaRPr lang="en-IN" sz="1600" b="0" i="0" dirty="0">
              <a:effectLst/>
              <a:latin typeface="-apple-system"/>
            </a:endParaRPr>
          </a:p>
          <a:p>
            <a:pPr algn="l">
              <a:lnSpc>
                <a:spcPts val="1500"/>
              </a:lnSpc>
              <a:spcBef>
                <a:spcPts val="1200"/>
              </a:spcBef>
              <a:spcAft>
                <a:spcPts val="600"/>
              </a:spcAft>
            </a:pPr>
            <a:r>
              <a:rPr lang="en-IN" sz="1600" b="1" i="0" dirty="0">
                <a:effectLst/>
                <a:latin typeface="-apple-system"/>
              </a:rPr>
              <a:t>Tasks Performed:</a:t>
            </a:r>
          </a:p>
          <a:p>
            <a:pPr marL="285750" indent="-285750" algn="l">
              <a:lnSpc>
                <a:spcPts val="1500"/>
              </a:lnSpc>
              <a:spcBef>
                <a:spcPts val="1200"/>
              </a:spcBef>
              <a:spcAft>
                <a:spcPts val="600"/>
              </a:spcAft>
              <a:buFont typeface="Arial" panose="020B0604020202020204" pitchFamily="34" charset="0"/>
              <a:buChar char="•"/>
            </a:pPr>
            <a:r>
              <a:rPr lang="en-IN" sz="1600" b="0" i="0" dirty="0">
                <a:effectLst/>
                <a:latin typeface="-apple-system"/>
              </a:rPr>
              <a:t>Triggers</a:t>
            </a:r>
            <a:r>
              <a:rPr lang="en-IN" sz="1600" b="0" dirty="0">
                <a:latin typeface="-apple-system"/>
              </a:rPr>
              <a:t> help it to e</a:t>
            </a:r>
            <a:r>
              <a:rPr lang="en-IN" sz="1600" b="0" i="0" dirty="0">
                <a:effectLst/>
                <a:latin typeface="-apple-system"/>
              </a:rPr>
              <a:t>xecute on code changes in the main and dev branches or on a weekly schedule</a:t>
            </a:r>
          </a:p>
          <a:p>
            <a:pPr marL="285750" indent="-285750" algn="l">
              <a:lnSpc>
                <a:spcPts val="1500"/>
              </a:lnSpc>
              <a:spcBef>
                <a:spcPts val="1200"/>
              </a:spcBef>
              <a:spcAft>
                <a:spcPts val="600"/>
              </a:spcAft>
              <a:buFont typeface="Arial" panose="020B0604020202020204" pitchFamily="34" charset="0"/>
              <a:buChar char="•"/>
            </a:pPr>
            <a:r>
              <a:rPr lang="en-IN" sz="1600" b="0" i="0" dirty="0">
                <a:effectLst/>
                <a:latin typeface="-apple-system"/>
              </a:rPr>
              <a:t>Configures the appropriate runner and allocates sufficient time for analysis based on the language</a:t>
            </a:r>
          </a:p>
          <a:p>
            <a:pPr marL="285750" indent="-285750" algn="l">
              <a:lnSpc>
                <a:spcPts val="1500"/>
              </a:lnSpc>
              <a:spcBef>
                <a:spcPts val="1200"/>
              </a:spcBef>
              <a:spcAft>
                <a:spcPts val="600"/>
              </a:spcAft>
              <a:buFont typeface="Arial" panose="020B0604020202020204" pitchFamily="34" charset="0"/>
              <a:buChar char="•"/>
            </a:pPr>
            <a:r>
              <a:rPr lang="en-IN" sz="1600" b="0" i="0" dirty="0">
                <a:effectLst/>
                <a:latin typeface="-apple-system"/>
              </a:rPr>
              <a:t>Grants necessary permissions for security events and repository contents, Analyses JavaScript and TypeScript code by default, but can be extended to support other languages like Python, Ruby, or Go</a:t>
            </a:r>
          </a:p>
          <a:p>
            <a:pPr marL="285750" indent="-285750" algn="l">
              <a:lnSpc>
                <a:spcPts val="1500"/>
              </a:lnSpc>
              <a:spcBef>
                <a:spcPts val="1200"/>
              </a:spcBef>
              <a:spcAft>
                <a:spcPts val="600"/>
              </a:spcAft>
              <a:buFont typeface="Arial" panose="020B0604020202020204" pitchFamily="34" charset="0"/>
              <a:buChar char="•"/>
            </a:pPr>
            <a:r>
              <a:rPr lang="en-IN" sz="1600" b="0" i="0" dirty="0">
                <a:effectLst/>
                <a:latin typeface="-apple-system"/>
              </a:rPr>
              <a:t>Uses a matrix to enable multi-language analysis, allowing flexibility for projects with diverse tech stacks.</a:t>
            </a:r>
          </a:p>
          <a:p>
            <a:pPr algn="l">
              <a:lnSpc>
                <a:spcPts val="1500"/>
              </a:lnSpc>
              <a:spcBef>
                <a:spcPts val="1200"/>
              </a:spcBef>
              <a:spcAft>
                <a:spcPts val="600"/>
              </a:spcAft>
            </a:pPr>
            <a:endParaRPr lang="en-IN" sz="1600" b="0" i="0" dirty="0">
              <a:effectLst/>
              <a:latin typeface="-apple-system"/>
            </a:endParaRPr>
          </a:p>
          <a:p>
            <a:pPr>
              <a:lnSpc>
                <a:spcPts val="1500"/>
              </a:lnSpc>
            </a:pPr>
            <a:r>
              <a:rPr lang="en-IN" sz="1600" b="0" dirty="0">
                <a:solidFill>
                  <a:srgbClr val="000000"/>
                </a:solidFill>
                <a:latin typeface="-webkit-standard"/>
              </a:rPr>
              <a:t>This workflow automates the process of identifying vulnerabilities and code quality issues, such as SQL injection and cross-site scripting, ensuring that the codebase remains secure and maintainable. It is highly customizable and can be adapted to different languages or repositories with minimal changes. </a:t>
            </a:r>
          </a:p>
          <a:p>
            <a:pPr>
              <a:lnSpc>
                <a:spcPts val="1500"/>
              </a:lnSpc>
            </a:pPr>
            <a:r>
              <a:rPr lang="en-IN" sz="1600" b="0" dirty="0">
                <a:solidFill>
                  <a:srgbClr val="000000"/>
                </a:solidFill>
                <a:latin typeface="-webkit-standard"/>
              </a:rPr>
              <a:t>By integrating </a:t>
            </a:r>
            <a:r>
              <a:rPr lang="en-IN" sz="1600" b="0" dirty="0" err="1">
                <a:solidFill>
                  <a:srgbClr val="000000"/>
                </a:solidFill>
                <a:latin typeface="-webkit-standard"/>
              </a:rPr>
              <a:t>CodeQL</a:t>
            </a:r>
            <a:r>
              <a:rPr lang="en-IN" sz="1600" b="0" dirty="0">
                <a:solidFill>
                  <a:srgbClr val="000000"/>
                </a:solidFill>
                <a:latin typeface="-webkit-standard"/>
              </a:rPr>
              <a:t> into the CI pipeline, this workflow enhances the security posture of the project, reduces manual effort, and provides actionable insights for developers, ultimately improving the overall quality and reliability of the codebase.</a:t>
            </a:r>
          </a:p>
          <a:p>
            <a:endParaRPr lang="en-IN" b="0" dirty="0">
              <a:solidFill>
                <a:srgbClr val="000000"/>
              </a:solidFill>
              <a:latin typeface="-webkit-standard"/>
            </a:endParaRPr>
          </a:p>
          <a:p>
            <a:endParaRPr lang="en-US" dirty="0"/>
          </a:p>
        </p:txBody>
      </p:sp>
    </p:spTree>
    <p:extLst>
      <p:ext uri="{BB962C8B-B14F-4D97-AF65-F5344CB8AC3E}">
        <p14:creationId xmlns:p14="http://schemas.microsoft.com/office/powerpoint/2010/main" val="726743341"/>
      </p:ext>
    </p:extLst>
  </p:cSld>
  <p:clrMapOvr>
    <a:masterClrMapping/>
  </p:clrMapOvr>
</p:sld>
</file>

<file path=ppt/theme/theme1.xml><?xml version="1.0" encoding="utf-8"?>
<a:theme xmlns:a="http://schemas.openxmlformats.org/drawingml/2006/main" name="Lilly Brand Font Theme">
  <a:themeElements>
    <a:clrScheme name="Lilly 2024 PPT">
      <a:dk1>
        <a:srgbClr val="212121"/>
      </a:dk1>
      <a:lt1>
        <a:srgbClr val="FFFFFF"/>
      </a:lt1>
      <a:dk2>
        <a:srgbClr val="511207"/>
      </a:dk2>
      <a:lt2>
        <a:srgbClr val="FBCFC8"/>
      </a:lt2>
      <a:accent1>
        <a:srgbClr val="E1241B"/>
      </a:accent1>
      <a:accent2>
        <a:srgbClr val="0F3A85"/>
      </a:accent2>
      <a:accent3>
        <a:srgbClr val="99BFE5"/>
      </a:accent3>
      <a:accent4>
        <a:srgbClr val="144B2D"/>
      </a:accent4>
      <a:accent5>
        <a:srgbClr val="FFC709"/>
      </a:accent5>
      <a:accent6>
        <a:srgbClr val="F58E7D"/>
      </a:accent6>
      <a:hlink>
        <a:srgbClr val="E1251B"/>
      </a:hlink>
      <a:folHlink>
        <a:srgbClr val="E1251B"/>
      </a:folHlink>
    </a:clrScheme>
    <a:fontScheme name="Lilly Brand Fonts">
      <a:majorFont>
        <a:latin typeface="ITC Garamond Std Bold Narrow"/>
        <a:ea typeface=""/>
        <a:cs typeface=""/>
      </a:majorFont>
      <a:minorFont>
        <a:latin typeface="Ringside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90000"/>
          </a:lnSpc>
          <a:defRPr sz="1600" dirty="0">
            <a:solidFill>
              <a:schemeClr val="bg1"/>
            </a:solidFill>
            <a:latin typeface="Ringside Book" panose="020005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90000"/>
          </a:lnSpc>
          <a:defRPr sz="1800" dirty="0">
            <a:latin typeface="+mn-lt"/>
          </a:defRPr>
        </a:defPPr>
      </a:lstStyle>
    </a:txDef>
  </a:objectDefaults>
  <a:extraClrSchemeLst/>
  <a:extLst>
    <a:ext uri="{05A4C25C-085E-4340-85A3-A5531E510DB2}">
      <thm15:themeFamily xmlns:thm15="http://schemas.microsoft.com/office/thememl/2012/main" name="Lilly_PPT_BrandFonts_Template.potx" id="{1E22B081-EB60-D642-A6E0-03D08D79572C}" vid="{0D8F6185-967C-B941-AA46-1968EDF8C760}"/>
    </a:ext>
  </a:extLst>
</a:theme>
</file>

<file path=ppt/theme/theme2.xml><?xml version="1.0" encoding="utf-8"?>
<a:theme xmlns:a="http://schemas.openxmlformats.org/drawingml/2006/main" name="1_Lilly Brand Font Theme">
  <a:themeElements>
    <a:clrScheme name="Lilly 2024 PPT">
      <a:dk1>
        <a:srgbClr val="212121"/>
      </a:dk1>
      <a:lt1>
        <a:srgbClr val="FFFFFF"/>
      </a:lt1>
      <a:dk2>
        <a:srgbClr val="511207"/>
      </a:dk2>
      <a:lt2>
        <a:srgbClr val="FBCFC8"/>
      </a:lt2>
      <a:accent1>
        <a:srgbClr val="E1241B"/>
      </a:accent1>
      <a:accent2>
        <a:srgbClr val="0F3A85"/>
      </a:accent2>
      <a:accent3>
        <a:srgbClr val="99BFE5"/>
      </a:accent3>
      <a:accent4>
        <a:srgbClr val="144B2D"/>
      </a:accent4>
      <a:accent5>
        <a:srgbClr val="FFC709"/>
      </a:accent5>
      <a:accent6>
        <a:srgbClr val="F58E7D"/>
      </a:accent6>
      <a:hlink>
        <a:srgbClr val="E1251B"/>
      </a:hlink>
      <a:folHlink>
        <a:srgbClr val="E1251B"/>
      </a:folHlink>
    </a:clrScheme>
    <a:fontScheme name="Lilly Brand Fonts">
      <a:majorFont>
        <a:latin typeface="ITC Garamond Std Bold Narrow"/>
        <a:ea typeface=""/>
        <a:cs typeface=""/>
      </a:majorFont>
      <a:minorFont>
        <a:latin typeface="Ringside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80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90000"/>
          </a:lnSpc>
          <a:defRPr sz="1800" dirty="0">
            <a:latin typeface="+mn-lt"/>
          </a:defRPr>
        </a:defPPr>
      </a:lstStyle>
    </a:txDef>
  </a:objectDefaults>
  <a:extraClrSchemeLst/>
  <a:extLst>
    <a:ext uri="{05A4C25C-085E-4340-85A3-A5531E510DB2}">
      <thm15:themeFamily xmlns:thm15="http://schemas.microsoft.com/office/thememl/2012/main" name="Lilly_PPT_BrandFonts_Template.potx" id="{1E22B081-EB60-D642-A6E0-03D08D79572C}" vid="{4E6D283F-5D41-904D-BABB-BE0CD0F452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6e6069a-04c5-46f1-8e4a-493411be9f6d">
      <Terms xmlns="http://schemas.microsoft.com/office/infopath/2007/PartnerControls"/>
    </lcf76f155ced4ddcb4097134ff3c332f>
    <TaxCatchAll xmlns="bfac00ad-cf50-4b2f-bc6d-6973bf4a0f4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5A56DD4EE0B0A4DBAEBE68C9E02E2DA" ma:contentTypeVersion="16" ma:contentTypeDescription="Create a new document." ma:contentTypeScope="" ma:versionID="8f6762ec70007fd8e87fe57a212d3eda">
  <xsd:schema xmlns:xsd="http://www.w3.org/2001/XMLSchema" xmlns:xs="http://www.w3.org/2001/XMLSchema" xmlns:p="http://schemas.microsoft.com/office/2006/metadata/properties" xmlns:ns2="16e6069a-04c5-46f1-8e4a-493411be9f6d" xmlns:ns3="bfac00ad-cf50-4b2f-bc6d-6973bf4a0f43" targetNamespace="http://schemas.microsoft.com/office/2006/metadata/properties" ma:root="true" ma:fieldsID="b05244d0801d3c1176660fb0b72325e3" ns2:_="" ns3:_="">
    <xsd:import namespace="16e6069a-04c5-46f1-8e4a-493411be9f6d"/>
    <xsd:import namespace="bfac00ad-cf50-4b2f-bc6d-6973bf4a0f4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e6069a-04c5-46f1-8e4a-493411be9f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9adb9bf-65a7-4dcd-b9fe-2cabe70ed69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fac00ad-cf50-4b2f-bc6d-6973bf4a0f4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b8066bb-f91d-4a3a-b16a-1bf240bf67a3}" ma:internalName="TaxCatchAll" ma:showField="CatchAllData" ma:web="bfac00ad-cf50-4b2f-bc6d-6973bf4a0f43">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CBFE7F-08AD-41C3-A0F7-1D4073A62B8D}">
  <ds:schemaRefs>
    <ds:schemaRef ds:uri="http://purl.org/dc/term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www.w3.org/XML/1998/namespace"/>
    <ds:schemaRef ds:uri="bfac00ad-cf50-4b2f-bc6d-6973bf4a0f43"/>
    <ds:schemaRef ds:uri="16e6069a-04c5-46f1-8e4a-493411be9f6d"/>
  </ds:schemaRefs>
</ds:datastoreItem>
</file>

<file path=customXml/itemProps2.xml><?xml version="1.0" encoding="utf-8"?>
<ds:datastoreItem xmlns:ds="http://schemas.openxmlformats.org/officeDocument/2006/customXml" ds:itemID="{C8280F25-3CEB-4ED7-BF37-7427BC9A4B64}">
  <ds:schemaRefs>
    <ds:schemaRef ds:uri="http://schemas.microsoft.com/sharepoint/v3/contenttype/forms"/>
  </ds:schemaRefs>
</ds:datastoreItem>
</file>

<file path=customXml/itemProps3.xml><?xml version="1.0" encoding="utf-8"?>
<ds:datastoreItem xmlns:ds="http://schemas.openxmlformats.org/officeDocument/2006/customXml" ds:itemID="{B4B10A1E-4AFF-4C24-B254-5EAA6FECF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e6069a-04c5-46f1-8e4a-493411be9f6d"/>
    <ds:schemaRef ds:uri="bfac00ad-cf50-4b2f-bc6d-6973bf4a0f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58435</TotalTime>
  <Words>1303</Words>
  <Application>Microsoft Macintosh PowerPoint</Application>
  <PresentationFormat>Widescreen</PresentationFormat>
  <Paragraphs>110</Paragraphs>
  <Slides>17</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Aptos</vt:lpstr>
      <vt:lpstr>Arial</vt:lpstr>
      <vt:lpstr>-apple-system</vt:lpstr>
      <vt:lpstr>Ringside Black</vt:lpstr>
      <vt:lpstr>ITC Garamond Std Book Narrow</vt:lpstr>
      <vt:lpstr>-webkit-standard</vt:lpstr>
      <vt:lpstr>Ringside Book</vt:lpstr>
      <vt:lpstr>Segoe UI</vt:lpstr>
      <vt:lpstr>Lilly Brand Font Theme</vt:lpstr>
      <vt:lpstr>1_Lilly Brand Font Theme</vt:lpstr>
      <vt:lpstr>Progress check</vt:lpstr>
      <vt:lpstr>Projects</vt:lpstr>
      <vt:lpstr>Vue.js</vt:lpstr>
      <vt:lpstr>Vue.js</vt:lpstr>
      <vt:lpstr>Vue.js</vt:lpstr>
      <vt:lpstr>Github CI/CD</vt:lpstr>
      <vt:lpstr>PowerPoint Presentation</vt:lpstr>
      <vt:lpstr>Github CI/CD</vt:lpstr>
      <vt:lpstr>PowerPoint Presentation</vt:lpstr>
      <vt:lpstr>Github CI/CD</vt:lpstr>
      <vt:lpstr>PowerPoint Presentation</vt:lpstr>
      <vt:lpstr>Pre-Commit Lint Checker</vt:lpstr>
      <vt:lpstr>SAML SSO</vt:lpstr>
      <vt:lpstr>Learnings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Katy Kenny</dc:creator>
  <cp:keywords/>
  <dc:description/>
  <cp:lastModifiedBy>Adruti Onam</cp:lastModifiedBy>
  <cp:revision>56</cp:revision>
  <dcterms:created xsi:type="dcterms:W3CDTF">2024-02-13T03:36:24Z</dcterms:created>
  <dcterms:modified xsi:type="dcterms:W3CDTF">2025-06-05T08:55:08Z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0x01010005A56DD4EE0B0A4DBAEBE68C9E02E2DA</vt:lpwstr>
  </property>
</Properties>
</file>